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9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39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3D0AE7-A7D4-47A7-BB8D-91271F179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4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197173-F42B-46FC-AF73-4304D3092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3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4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1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0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F6709-1DEE-43EF-8975-CEABC7ED1EDB}" type="datetimeFigureOut">
              <a:rPr lang="en-US" smtClean="0"/>
              <a:pPr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60D1-3435-4B15-AB3C-5C3538DC7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8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838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Arial Black" pitchFamily="34" charset="0"/>
              </a:rPr>
              <a:t>Ch. 3.1 The </a:t>
            </a:r>
            <a:r>
              <a:rPr lang="en-US" i="1" dirty="0">
                <a:latin typeface="Arial Black" pitchFamily="34" charset="0"/>
              </a:rPr>
              <a:t>Indo  - Europeans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486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Bell MT" pitchFamily="18" charset="0"/>
              </a:rPr>
              <a:t>Objective</a:t>
            </a:r>
            <a:r>
              <a:rPr lang="en-US" sz="3200" dirty="0" smtClean="0">
                <a:latin typeface="Bell MT" pitchFamily="18" charset="0"/>
              </a:rPr>
              <a:t>: Describe the caste system.  Is it a fair system?  Why or why not?</a:t>
            </a:r>
            <a:endParaRPr lang="en-US" sz="3200" dirty="0">
              <a:latin typeface="Bell MT" pitchFamily="18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13205898"/>
              </p:ext>
            </p:extLst>
          </p:nvPr>
        </p:nvGraphicFramePr>
        <p:xfrm>
          <a:off x="2228056" y="1600200"/>
          <a:ext cx="4687887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056" y="1600200"/>
                        <a:ext cx="4687887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Semi-Nomadic </a:t>
            </a:r>
            <a:r>
              <a:rPr lang="en-US" b="1" dirty="0">
                <a:solidFill>
                  <a:schemeClr val="bg1"/>
                </a:solidFill>
              </a:rPr>
              <a:t>People-</a:t>
            </a:r>
          </a:p>
          <a:p>
            <a:r>
              <a:rPr lang="en-US" b="1" dirty="0">
                <a:solidFill>
                  <a:schemeClr val="bg1"/>
                </a:solidFill>
              </a:rPr>
              <a:t>Invaded Europe, Asia, India</a:t>
            </a:r>
          </a:p>
          <a:p>
            <a:r>
              <a:rPr lang="en-US" b="1" dirty="0">
                <a:solidFill>
                  <a:schemeClr val="bg1"/>
                </a:solidFill>
              </a:rPr>
              <a:t>Mixed with other cultures</a:t>
            </a:r>
          </a:p>
        </p:txBody>
      </p:sp>
    </p:spTree>
    <p:extLst>
      <p:ext uri="{BB962C8B-B14F-4D97-AF65-F5344CB8AC3E}">
        <p14:creationId xmlns:p14="http://schemas.microsoft.com/office/powerpoint/2010/main" val="258892632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Mahabharata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Great epic of Indian history.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World’s longest poem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800" dirty="0"/>
              <a:t>Struggles of Indians due to Aryan invasion.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Struggles between two rival families.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800" dirty="0"/>
              <a:t>Indian religious beliefs formed from upheaval.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2209800"/>
          <a:ext cx="41148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41148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05729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Objective: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905000"/>
            <a:ext cx="7162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Bell MT" pitchFamily="18" charset="0"/>
              </a:rPr>
              <a:t>Objective</a:t>
            </a:r>
            <a:r>
              <a:rPr lang="en-US" sz="3200" dirty="0" smtClean="0">
                <a:latin typeface="Bell MT" pitchFamily="18" charset="0"/>
              </a:rPr>
              <a:t>: Describe the caste system.  Is it a fair system?  Why or why not?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Why might you leave your homeland?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  <a:latin typeface="Britannic Bold" pitchFamily="34" charset="0"/>
              </a:rPr>
              <a:t>Will you have to adopt the customs of the people living in a new land? How will you survive there?</a:t>
            </a:r>
          </a:p>
          <a:p>
            <a:pPr>
              <a:buNone/>
            </a:pPr>
            <a:endParaRPr lang="en-US" b="1" dirty="0" smtClean="0">
              <a:latin typeface="Tempus Sans ITC" pitchFamily="82" charset="0"/>
            </a:endParaRPr>
          </a:p>
        </p:txBody>
      </p:sp>
      <p:pic>
        <p:nvPicPr>
          <p:cNvPr id="36866" name="Picture 2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47857"/>
            <a:ext cx="2699442" cy="2310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1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Indo-European </a:t>
            </a:r>
            <a:r>
              <a:rPr lang="en-US" dirty="0"/>
              <a:t>Migration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267200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They lived in steppes region of Asia.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Left their homeland for various reasons.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Migration took place in waves.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Began adapting and mixed with new cultures.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456889" y="2133600"/>
          <a:ext cx="4687111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889" y="2133600"/>
                        <a:ext cx="4687111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30757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Language Families Emerge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572000"/>
          </a:xfrm>
        </p:spPr>
        <p:txBody>
          <a:bodyPr>
            <a:noAutofit/>
          </a:bodyPr>
          <a:lstStyle/>
          <a:p>
            <a:r>
              <a:rPr lang="en-US" sz="2800" dirty="0"/>
              <a:t>Aryans developed a written language called </a:t>
            </a:r>
            <a:r>
              <a:rPr lang="en-US" sz="2800" u="sng" dirty="0"/>
              <a:t>Sanskrit.</a:t>
            </a:r>
            <a:endParaRPr lang="en-US" sz="2800" dirty="0"/>
          </a:p>
          <a:p>
            <a:endParaRPr lang="en-US" sz="1600" dirty="0"/>
          </a:p>
          <a:p>
            <a:r>
              <a:rPr lang="en-US" sz="2800" dirty="0"/>
              <a:t>Many modern languages derived from </a:t>
            </a:r>
            <a:r>
              <a:rPr lang="en-US" sz="2800" dirty="0" smtClean="0"/>
              <a:t>Indo- </a:t>
            </a:r>
            <a:r>
              <a:rPr lang="en-US" sz="2800" dirty="0"/>
              <a:t>European languages.</a:t>
            </a:r>
          </a:p>
          <a:p>
            <a:endParaRPr lang="en-US" sz="1600" dirty="0"/>
          </a:p>
          <a:p>
            <a:r>
              <a:rPr lang="en-US" sz="2800" dirty="0"/>
              <a:t>English, </a:t>
            </a:r>
            <a:r>
              <a:rPr lang="en-US" sz="2800" dirty="0" smtClean="0"/>
              <a:t>Spanish, </a:t>
            </a:r>
            <a:r>
              <a:rPr lang="en-US" sz="2800" dirty="0"/>
              <a:t>Persian, German.</a:t>
            </a:r>
          </a:p>
        </p:txBody>
      </p:sp>
      <p:graphicFrame>
        <p:nvGraphicFramePr>
          <p:cNvPr id="17412" name="Rectangle 4"/>
          <p:cNvGraphicFramePr>
            <a:graphicFrameLocks noGrp="1"/>
          </p:cNvGraphicFramePr>
          <p:nvPr>
            <p:ph type="clipArt" sz="half" idx="2"/>
          </p:nvPr>
        </p:nvGraphicFramePr>
        <p:xfrm>
          <a:off x="4648200" y="19812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AutoShape 7"/>
                      <p:cNvPicPr>
                        <a:picLocks noGrp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81200"/>
                        <a:ext cx="3810000" cy="4114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 descr="sanskrit                                                       00009F40Macintosh HD                   B975428E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81200"/>
            <a:ext cx="4276725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4860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Aryans </a:t>
            </a:r>
            <a:r>
              <a:rPr lang="en-US" dirty="0" smtClean="0"/>
              <a:t>Invade </a:t>
            </a:r>
            <a:r>
              <a:rPr lang="en-US" dirty="0"/>
              <a:t>India 1500 B.C.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5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Aryans used mountain passes to invade India.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Our source of knowledge of Aryans comes from </a:t>
            </a:r>
            <a:r>
              <a:rPr lang="en-US" sz="2800" u="sng" dirty="0"/>
              <a:t>The Vedas: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Vedas are Aryan prayers, spells, rituals, used to worship their gods.</a:t>
            </a:r>
          </a:p>
        </p:txBody>
      </p:sp>
      <p:graphicFrame>
        <p:nvGraphicFramePr>
          <p:cNvPr id="18436" name="Rectangle 4"/>
          <p:cNvGraphicFramePr>
            <a:graphicFrameLocks noGrp="1"/>
          </p:cNvGraphicFramePr>
          <p:nvPr>
            <p:ph type="clipArt" sz="half" idx="2"/>
          </p:nvPr>
        </p:nvGraphicFramePr>
        <p:xfrm>
          <a:off x="4648200" y="19812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AutoShape 7"/>
                      <p:cNvPicPr>
                        <a:picLocks noGrp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81200"/>
                        <a:ext cx="3810000" cy="4114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 descr="&#10;Aryan Invader                                                  00009F40Macintosh HD                   B975428E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981200"/>
            <a:ext cx="36576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1313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Aryans Begin the Caste System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76400"/>
            <a:ext cx="44958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Aryans considered themselves to be </a:t>
            </a:r>
            <a:r>
              <a:rPr lang="en-US" sz="2800" u="sng" dirty="0"/>
              <a:t>nobles</a:t>
            </a:r>
            <a:r>
              <a:rPr lang="en-US" sz="2800" dirty="0"/>
              <a:t>. They divided people into classes.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A person’s class was  based on </a:t>
            </a:r>
            <a:r>
              <a:rPr lang="en-US" sz="2800" u="sng" dirty="0" err="1"/>
              <a:t>varnas</a:t>
            </a:r>
            <a:r>
              <a:rPr lang="en-US" sz="2800" u="sng" dirty="0"/>
              <a:t> </a:t>
            </a:r>
            <a:r>
              <a:rPr lang="en-US" sz="2800" dirty="0"/>
              <a:t>or “skin color.”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Indian people were called “</a:t>
            </a:r>
            <a:r>
              <a:rPr lang="en-US" sz="2800" dirty="0" err="1"/>
              <a:t>dasas</a:t>
            </a:r>
            <a:r>
              <a:rPr lang="en-US" sz="2800" dirty="0"/>
              <a:t>” = dark</a:t>
            </a:r>
            <a:endParaRPr lang="en-US" sz="2800" u="sng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Aryans kept separated from darker people.</a:t>
            </a:r>
          </a:p>
        </p:txBody>
      </p:sp>
      <p:pic>
        <p:nvPicPr>
          <p:cNvPr id="19461" name="Picture 5" descr="Indian Dasaa                                                   00009F40Macintosh HD                   B975428E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5687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37854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Main Aryan Classes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u="sng" dirty="0"/>
              <a:t>Main Social Classes</a:t>
            </a:r>
            <a:r>
              <a:rPr lang="en-US" sz="2800" u="sng" dirty="0" smtClean="0"/>
              <a:t>: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Brahmins = Priests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Kshatrias</a:t>
            </a:r>
            <a:r>
              <a:rPr lang="en-US" sz="2800" dirty="0"/>
              <a:t> =Warriors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/>
              <a:t>Vaisyas = </a:t>
            </a:r>
            <a:r>
              <a:rPr lang="en-US" sz="2800" dirty="0" smtClean="0"/>
              <a:t>Landowners, traders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Shudras </a:t>
            </a:r>
            <a:r>
              <a:rPr lang="en-US" sz="2800" dirty="0"/>
              <a:t>=Peasants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did the work Aryans refused to do.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775200" y="1981200"/>
          <a:ext cx="40640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1981200"/>
                        <a:ext cx="40640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74172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Caste System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191000" cy="4343400"/>
          </a:xfrm>
        </p:spPr>
        <p:txBody>
          <a:bodyPr>
            <a:noAutofit/>
          </a:bodyPr>
          <a:lstStyle/>
          <a:p>
            <a:r>
              <a:rPr lang="en-US" sz="2800" dirty="0"/>
              <a:t>A person’s </a:t>
            </a:r>
            <a:r>
              <a:rPr lang="en-US" sz="2800" u="sng" dirty="0"/>
              <a:t>Caste</a:t>
            </a:r>
            <a:r>
              <a:rPr lang="en-US" sz="2800" dirty="0"/>
              <a:t> determined their role in society.</a:t>
            </a:r>
          </a:p>
          <a:p>
            <a:endParaRPr lang="en-US" sz="2800" dirty="0"/>
          </a:p>
          <a:p>
            <a:r>
              <a:rPr lang="en-US" sz="2800" dirty="0"/>
              <a:t>One was </a:t>
            </a:r>
            <a:r>
              <a:rPr lang="en-US" sz="2800" u="sng" dirty="0"/>
              <a:t>born </a:t>
            </a:r>
            <a:r>
              <a:rPr lang="en-US" sz="2800" dirty="0"/>
              <a:t>into a caste and </a:t>
            </a:r>
            <a:r>
              <a:rPr lang="en-US" sz="2800" u="sng" dirty="0"/>
              <a:t>stayed</a:t>
            </a:r>
            <a:r>
              <a:rPr lang="en-US" sz="2800" dirty="0"/>
              <a:t> in that caste for life.</a:t>
            </a:r>
          </a:p>
          <a:p>
            <a:endParaRPr lang="en-US" sz="2800" dirty="0"/>
          </a:p>
          <a:p>
            <a:r>
              <a:rPr lang="en-US" sz="2800" dirty="0"/>
              <a:t>Followed strict rules for marriage, social systems.</a:t>
            </a:r>
          </a:p>
        </p:txBody>
      </p:sp>
      <p:graphicFrame>
        <p:nvGraphicFramePr>
          <p:cNvPr id="2150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572000" y="1828800"/>
          <a:ext cx="3567113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3567113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4420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Untouchables</a:t>
            </a:r>
            <a:endParaRPr lang="en-US" dirty="0"/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81000" y="1676400"/>
          <a:ext cx="3225800" cy="4748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lip" r:id="rId3" imgW="0" imgH="0" progId="">
                  <p:embed/>
                </p:oleObj>
              </mc:Choice>
              <mc:Fallback>
                <p:oleObj name="Clip" r:id="rId3" imgW="0" imgH="0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3225800" cy="47480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752600"/>
            <a:ext cx="4724400" cy="4876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These were the </a:t>
            </a:r>
            <a:r>
              <a:rPr lang="en-US" sz="2800" u="sng" dirty="0"/>
              <a:t>lowest people in society -</a:t>
            </a:r>
            <a:r>
              <a:rPr lang="en-US" sz="2800" dirty="0"/>
              <a:t> Considered unclean, impure.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800" dirty="0"/>
              <a:t>Not even part of the caste system.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800" dirty="0"/>
              <a:t>Touching one could make one </a:t>
            </a:r>
            <a:r>
              <a:rPr lang="en-US" sz="2800" dirty="0" smtClean="0"/>
              <a:t>impure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800" dirty="0"/>
              <a:t>Did lowest jobs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22730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7548</TotalTime>
  <Words>367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Clip</vt:lpstr>
      <vt:lpstr>Ch. 3.1 The Indo  - Europeans </vt:lpstr>
      <vt:lpstr>Why might you leave your homeland?</vt:lpstr>
      <vt:lpstr>Indo-European Migration</vt:lpstr>
      <vt:lpstr>New Language Families Emerge</vt:lpstr>
      <vt:lpstr>Aryans Invade India 1500 B.C.</vt:lpstr>
      <vt:lpstr>Aryans Begin the Caste System</vt:lpstr>
      <vt:lpstr>Three Main Aryan Classes</vt:lpstr>
      <vt:lpstr>The Caste System</vt:lpstr>
      <vt:lpstr>The Untouchables</vt:lpstr>
      <vt:lpstr>The Mahabharata</vt:lpstr>
      <vt:lpstr>Answer the Objective: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Indo  - Europeans Ch. 3, Sec. 1</dc:title>
  <dc:creator>GBHSD</dc:creator>
  <cp:lastModifiedBy>eparas</cp:lastModifiedBy>
  <cp:revision>14</cp:revision>
  <dcterms:created xsi:type="dcterms:W3CDTF">2012-03-21T18:54:27Z</dcterms:created>
  <dcterms:modified xsi:type="dcterms:W3CDTF">2017-05-07T18:54:49Z</dcterms:modified>
</cp:coreProperties>
</file>