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3" r:id="rId4"/>
    <p:sldId id="262" r:id="rId5"/>
    <p:sldId id="258" r:id="rId6"/>
    <p:sldId id="261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71ECF-08A0-43E7-B9F3-BF5DD99AE3B5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0AEDC-DC11-4AB2-818D-75DF64E99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78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Apartheid Museum in Johannesburg, South Africa; 131 nooses, representative of the 131 government opponents who were executed</a:t>
            </a:r>
            <a:r>
              <a:rPr lang="en-US" baseline="0" dirty="0" smtClean="0"/>
              <a:t> under antiterrorism laws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0AEDC-DC11-4AB2-818D-75DF64E993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37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Nelson Mandela-27 years </a:t>
            </a:r>
            <a:r>
              <a:rPr lang="en-US" smtClean="0"/>
              <a:t>in </a:t>
            </a:r>
            <a:r>
              <a:rPr lang="en-US" smtClean="0"/>
              <a:t>prison; died Dec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0AEDC-DC11-4AB2-818D-75DF64E993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50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975A-0DEE-4544-8E77-FA6DB9C67F08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8010-1F81-4A1D-9EBE-528C8D53F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4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975A-0DEE-4544-8E77-FA6DB9C67F08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8010-1F81-4A1D-9EBE-528C8D53F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53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975A-0DEE-4544-8E77-FA6DB9C67F08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8010-1F81-4A1D-9EBE-528C8D53F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8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975A-0DEE-4544-8E77-FA6DB9C67F08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8010-1F81-4A1D-9EBE-528C8D53F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11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975A-0DEE-4544-8E77-FA6DB9C67F08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8010-1F81-4A1D-9EBE-528C8D53F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29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975A-0DEE-4544-8E77-FA6DB9C67F08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8010-1F81-4A1D-9EBE-528C8D53F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0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975A-0DEE-4544-8E77-FA6DB9C67F08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8010-1F81-4A1D-9EBE-528C8D53F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2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975A-0DEE-4544-8E77-FA6DB9C67F08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8010-1F81-4A1D-9EBE-528C8D53F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2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975A-0DEE-4544-8E77-FA6DB9C67F08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8010-1F81-4A1D-9EBE-528C8D53F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0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975A-0DEE-4544-8E77-FA6DB9C67F08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8010-1F81-4A1D-9EBE-528C8D53F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4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975A-0DEE-4544-8E77-FA6DB9C67F08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8010-1F81-4A1D-9EBE-528C8D53F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1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9975A-0DEE-4544-8E77-FA6DB9C67F08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38010-1F81-4A1D-9EBE-528C8D53F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2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Apartheid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35.2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0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spressostalinist.files.wordpress.com/2011/01/baha-apartheid-sign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725829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03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rdkreative.files.wordpress.com/2014/05/pendant-l-apartheid-seuls-l-anglais-et-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4800"/>
            <a:ext cx="8858250" cy="637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42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merica.aljazeera.com/content/dam/ajam/images/shows/Stream/apartheid%20pa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38" y="609600"/>
            <a:ext cx="8902526" cy="556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52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aytours.co.za/Media/Default/Johannesburg%20Day%20Tours/apartheid-museum-gallows-2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4" y="304800"/>
            <a:ext cx="7469826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49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rdkreative.files.wordpress.com/2014/05/14-police-dog-gu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265031" cy="505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42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learntoquestion.com/seevak/groups/2002/sites/mandela/visual/BIG-mandela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26187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59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37</Words>
  <Application>Microsoft Office PowerPoint</Application>
  <PresentationFormat>On-screen Show (4:3)</PresentationFormat>
  <Paragraphs>6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Apartheid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eparas</dc:creator>
  <cp:lastModifiedBy>eparas</cp:lastModifiedBy>
  <cp:revision>10</cp:revision>
  <dcterms:created xsi:type="dcterms:W3CDTF">2015-03-23T15:43:29Z</dcterms:created>
  <dcterms:modified xsi:type="dcterms:W3CDTF">2017-03-26T19:44:48Z</dcterms:modified>
</cp:coreProperties>
</file>