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4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5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5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54A1-CF44-45AE-A205-19C0F268D83C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E10E-376E-4240-AB40-8F54D62B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9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Teaser Pre-Quiz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21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Your brain generates enough electrical power while you are awake to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light </a:t>
            </a:r>
            <a:r>
              <a:rPr lang="en-US" dirty="0"/>
              <a:t>a 25 watt light bulb.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run </a:t>
            </a:r>
            <a:r>
              <a:rPr lang="en-US" dirty="0"/>
              <a:t>a table saw.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operate </a:t>
            </a:r>
            <a:r>
              <a:rPr lang="en-US" dirty="0"/>
              <a:t>a computer.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turn </a:t>
            </a:r>
            <a:r>
              <a:rPr lang="en-US" dirty="0"/>
              <a:t>on a microwave oven.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average adult human brain weighs about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one-fifth </a:t>
            </a:r>
            <a:r>
              <a:rPr lang="en-US" dirty="0"/>
              <a:t>of a pound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1 </a:t>
            </a:r>
            <a:r>
              <a:rPr lang="en-US" dirty="0"/>
              <a:t>pound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3 </a:t>
            </a:r>
            <a:r>
              <a:rPr lang="en-US" dirty="0"/>
              <a:t>pounds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8 </a:t>
            </a:r>
            <a:r>
              <a:rPr lang="en-US" dirty="0"/>
              <a:t>pounds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brain is made up of 78%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protein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fat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water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oxygen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0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surface of a living brain is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rubbery </a:t>
            </a:r>
            <a:r>
              <a:rPr lang="en-US" dirty="0"/>
              <a:t>and springy to the touch.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so </a:t>
            </a:r>
            <a:r>
              <a:rPr lang="en-US" dirty="0"/>
              <a:t>soft it can be cut with a butter knife.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covered </a:t>
            </a:r>
            <a:r>
              <a:rPr lang="en-US" dirty="0"/>
              <a:t>with a protective, leather-like membrane. 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encased </a:t>
            </a:r>
            <a:r>
              <a:rPr lang="en-US" dirty="0"/>
              <a:t>in a resistant skin, like a tomato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8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The brain is about 2% of your body weight, and uses what percentage of your body’s energy?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1</a:t>
            </a:r>
            <a:r>
              <a:rPr lang="en-US" dirty="0"/>
              <a:t>%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5</a:t>
            </a:r>
            <a:r>
              <a:rPr lang="en-US" dirty="0"/>
              <a:t>%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10</a:t>
            </a:r>
            <a:r>
              <a:rPr lang="en-US" dirty="0"/>
              <a:t>%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20</a:t>
            </a:r>
            <a:r>
              <a:rPr lang="en-US" dirty="0"/>
              <a:t>%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2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many neurons (brain cells) does a human brain have?</a:t>
            </a:r>
            <a:endParaRPr lang="en-US" sz="3600" dirty="0"/>
          </a:p>
          <a:p>
            <a:pPr lvl="1"/>
            <a:r>
              <a:rPr lang="en-US" dirty="0"/>
              <a:t>100,000</a:t>
            </a:r>
            <a:endParaRPr lang="en-US" sz="3200" dirty="0"/>
          </a:p>
          <a:p>
            <a:pPr lvl="1"/>
            <a:r>
              <a:rPr lang="en-US" dirty="0"/>
              <a:t>5 million</a:t>
            </a:r>
            <a:endParaRPr lang="en-US" sz="3200" dirty="0"/>
          </a:p>
          <a:p>
            <a:pPr lvl="1"/>
            <a:r>
              <a:rPr lang="en-US" dirty="0"/>
              <a:t>10 billion</a:t>
            </a:r>
            <a:endParaRPr lang="en-US" sz="3200" dirty="0"/>
          </a:p>
          <a:p>
            <a:pPr lvl="1"/>
            <a:r>
              <a:rPr lang="en-US" dirty="0"/>
              <a:t>100 billion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8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long can the brain function without oxygen before damage starts to occur?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it </a:t>
            </a:r>
            <a:r>
              <a:rPr lang="en-US" dirty="0"/>
              <a:t>can’t; damage occurs as soon as the brain is deprived of oxygen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2-3 </a:t>
            </a:r>
            <a:r>
              <a:rPr lang="en-US" dirty="0"/>
              <a:t>minutes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4-6 </a:t>
            </a:r>
            <a:r>
              <a:rPr lang="en-US" dirty="0"/>
              <a:t>minutes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6-8 </a:t>
            </a:r>
            <a:r>
              <a:rPr lang="en-US" dirty="0"/>
              <a:t>minutes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Adequate sleep is important to your brain because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your </a:t>
            </a:r>
            <a:r>
              <a:rPr lang="en-US" dirty="0"/>
              <a:t>brain needs to “shut down” and rest each day.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your </a:t>
            </a:r>
            <a:r>
              <a:rPr lang="en-US" dirty="0"/>
              <a:t>brain works on storing memories as you sleep.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your </a:t>
            </a:r>
            <a:r>
              <a:rPr lang="en-US" dirty="0"/>
              <a:t>brain produces essential proteins during sleep.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your </a:t>
            </a:r>
            <a:r>
              <a:rPr lang="en-US" dirty="0"/>
              <a:t>brain loses brain cells each day if it lacks sleep.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16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How large is the surface area of the cerebral cortex if you were to peel it off and spread it flat like a newspaper?</a:t>
            </a:r>
            <a:endParaRPr lang="en-US" sz="3600" dirty="0"/>
          </a:p>
          <a:p>
            <a:pPr marL="457200" lvl="1" indent="0">
              <a:buNone/>
            </a:pPr>
            <a:r>
              <a:rPr lang="en-US" dirty="0" smtClean="0"/>
              <a:t>a) 1 </a:t>
            </a:r>
            <a:r>
              <a:rPr lang="en-US" dirty="0"/>
              <a:t>square foot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b) 2.5 </a:t>
            </a:r>
            <a:r>
              <a:rPr lang="en-US" dirty="0"/>
              <a:t>square feet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c) 3 </a:t>
            </a:r>
            <a:r>
              <a:rPr lang="en-US" dirty="0"/>
              <a:t>square feet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d) 5 </a:t>
            </a:r>
            <a:r>
              <a:rPr lang="en-US" dirty="0"/>
              <a:t>square feet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9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Brain Teaser Pre-Quiz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Teaser Pre-Quiz</dc:title>
  <dc:creator>eparas</dc:creator>
  <cp:lastModifiedBy>eparas</cp:lastModifiedBy>
  <cp:revision>1</cp:revision>
  <dcterms:created xsi:type="dcterms:W3CDTF">2017-12-19T15:27:51Z</dcterms:created>
  <dcterms:modified xsi:type="dcterms:W3CDTF">2017-12-19T15:34:25Z</dcterms:modified>
</cp:coreProperties>
</file>