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9E7A-AFC0-455E-AD5D-209CF87E201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59C187-CA8F-4B59-B140-2509B10B7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9E7A-AFC0-455E-AD5D-209CF87E201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C187-CA8F-4B59-B140-2509B10B7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9E7A-AFC0-455E-AD5D-209CF87E201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C187-CA8F-4B59-B140-2509B10B7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9E7A-AFC0-455E-AD5D-209CF87E201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C187-CA8F-4B59-B140-2509B10B7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9E7A-AFC0-455E-AD5D-209CF87E201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C187-CA8F-4B59-B140-2509B10B74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9E7A-AFC0-455E-AD5D-209CF87E201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C187-CA8F-4B59-B140-2509B10B7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9E7A-AFC0-455E-AD5D-209CF87E201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C187-CA8F-4B59-B140-2509B10B74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9E7A-AFC0-455E-AD5D-209CF87E201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C187-CA8F-4B59-B140-2509B10B7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9E7A-AFC0-455E-AD5D-209CF87E201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C187-CA8F-4B59-B140-2509B10B7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9E7A-AFC0-455E-AD5D-209CF87E201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C187-CA8F-4B59-B140-2509B10B7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9E7A-AFC0-455E-AD5D-209CF87E201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C187-CA8F-4B59-B140-2509B10B7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5E9E7A-AFC0-455E-AD5D-209CF87E201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159C187-CA8F-4B59-B140-2509B10B74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912" y="3176156"/>
            <a:ext cx="7772400" cy="2833688"/>
          </a:xfrm>
        </p:spPr>
        <p:txBody>
          <a:bodyPr/>
          <a:lstStyle/>
          <a:p>
            <a:r>
              <a:rPr lang="en-US" dirty="0" smtClean="0"/>
              <a:t>Europe and Japan in Ruins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799"/>
            <a:ext cx="6400800" cy="810491"/>
          </a:xfrm>
        </p:spPr>
        <p:txBody>
          <a:bodyPr/>
          <a:lstStyle/>
          <a:p>
            <a:r>
              <a:rPr lang="en-US" dirty="0" smtClean="0"/>
              <a:t>32.5 Notes</a:t>
            </a:r>
            <a:endParaRPr lang="en-US" dirty="0"/>
          </a:p>
        </p:txBody>
      </p:sp>
      <p:pic>
        <p:nvPicPr>
          <p:cNvPr id="1026" name="Picture 2" descr="http://www.history.com/images/media/slideshow/world-war-ii-damage-and-destruction/st-lo-in-ru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98"/>
            <a:ext cx="5326207" cy="36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Devastation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2209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After 6 yrs </a:t>
            </a:r>
            <a:r>
              <a:rPr lang="en-US" dirty="0" smtClean="0"/>
              <a:t>WWII ends:</a:t>
            </a:r>
          </a:p>
          <a:p>
            <a:pPr lvl="1"/>
            <a:r>
              <a:rPr lang="en-US" dirty="0" smtClean="0"/>
              <a:t>60 </a:t>
            </a:r>
            <a:r>
              <a:rPr lang="en-US" dirty="0"/>
              <a:t>million </a:t>
            </a:r>
            <a:r>
              <a:rPr lang="en-US" dirty="0" smtClean="0"/>
              <a:t>dead</a:t>
            </a:r>
          </a:p>
          <a:p>
            <a:pPr lvl="1"/>
            <a:r>
              <a:rPr lang="en-US" dirty="0" smtClean="0"/>
              <a:t>50 </a:t>
            </a:r>
            <a:r>
              <a:rPr lang="en-US" dirty="0"/>
              <a:t>million </a:t>
            </a:r>
            <a:r>
              <a:rPr lang="en-US" dirty="0" smtClean="0"/>
              <a:t>homeless/uprooted</a:t>
            </a:r>
          </a:p>
          <a:p>
            <a:pPr lvl="1"/>
            <a:r>
              <a:rPr lang="en-US" dirty="0" smtClean="0"/>
              <a:t>billions </a:t>
            </a:r>
            <a:r>
              <a:rPr lang="en-US" dirty="0"/>
              <a:t>in </a:t>
            </a:r>
            <a:r>
              <a:rPr lang="en-US" dirty="0" smtClean="0"/>
              <a:t>damage</a:t>
            </a:r>
          </a:p>
          <a:p>
            <a:pPr lvl="0"/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European cities ruined</a:t>
            </a:r>
          </a:p>
          <a:p>
            <a:pPr lvl="1"/>
            <a:r>
              <a:rPr lang="en-US" dirty="0" smtClean="0"/>
              <a:t>Warsaw: 1939 had population of 1.3 million-in 1945 only 153,000 remained</a:t>
            </a:r>
          </a:p>
          <a:p>
            <a:pPr lvl="1"/>
            <a:r>
              <a:rPr lang="en-US" dirty="0" smtClean="0"/>
              <a:t>95</a:t>
            </a:r>
            <a:r>
              <a:rPr lang="en-US" dirty="0"/>
              <a:t>% of central area of Berlin was destroyed</a:t>
            </a:r>
          </a:p>
          <a:p>
            <a:endParaRPr lang="en-US" dirty="0"/>
          </a:p>
        </p:txBody>
      </p:sp>
      <p:pic>
        <p:nvPicPr>
          <p:cNvPr id="3074" name="Picture 2" descr="http://lh3.ggpht.com/__zoKJ77EvEc/TAneZxz2qCI/AAAAAAAAELk/2uHfg1RLqGY/Berlin_05%5B2%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04" y="3016828"/>
            <a:ext cx="5638596" cy="383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8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2"/>
            <a:ext cx="8229600" cy="1662545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Europe’s countryside was ruined, transportation systems as well, so famine and disease spread</a:t>
            </a:r>
          </a:p>
          <a:p>
            <a:endParaRPr lang="en-US" dirty="0"/>
          </a:p>
        </p:txBody>
      </p:sp>
      <p:pic>
        <p:nvPicPr>
          <p:cNvPr id="2050" name="Picture 2" descr="https://s-media-cache-ak0.pinimg.com/236x/41/c7/f1/41c7f12fbb62a004d22ae081c36ae9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83327"/>
            <a:ext cx="41735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Nuremberg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67150" cy="5105400"/>
          </a:xfrm>
        </p:spPr>
        <p:txBody>
          <a:bodyPr>
            <a:normAutofit/>
          </a:bodyPr>
          <a:lstStyle/>
          <a:p>
            <a:pPr lvl="0"/>
            <a:r>
              <a:rPr lang="en-US" u="sng" dirty="0"/>
              <a:t>Nuremberg </a:t>
            </a:r>
            <a:r>
              <a:rPr lang="en-US" u="sng" dirty="0" smtClean="0"/>
              <a:t>Trials</a:t>
            </a:r>
            <a:r>
              <a:rPr lang="en-US" dirty="0" smtClean="0"/>
              <a:t>: </a:t>
            </a:r>
            <a:r>
              <a:rPr lang="en-US" dirty="0"/>
              <a:t>An International Military </a:t>
            </a:r>
            <a:r>
              <a:rPr lang="en-US" dirty="0" smtClean="0"/>
              <a:t>Tribunal </a:t>
            </a:r>
            <a:r>
              <a:rPr lang="en-US" dirty="0"/>
              <a:t>put Nazi war criminals on trial in Nuremberg, </a:t>
            </a:r>
            <a:r>
              <a:rPr lang="en-US" dirty="0" smtClean="0"/>
              <a:t>Germany</a:t>
            </a:r>
          </a:p>
          <a:p>
            <a:pPr lvl="0"/>
            <a:r>
              <a:rPr lang="en-US" dirty="0" smtClean="0"/>
              <a:t>22 </a:t>
            </a:r>
            <a:r>
              <a:rPr lang="en-US" dirty="0"/>
              <a:t>Nazi leaders charged </a:t>
            </a:r>
            <a:r>
              <a:rPr lang="en-US" dirty="0" smtClean="0"/>
              <a:t>with </a:t>
            </a:r>
            <a:r>
              <a:rPr lang="en-US" dirty="0"/>
              <a:t>waging a war of aggression, crimes against humanity, and murder of 11 million </a:t>
            </a:r>
            <a:r>
              <a:rPr lang="en-US" dirty="0" smtClean="0"/>
              <a:t>people </a:t>
            </a:r>
            <a:r>
              <a:rPr lang="en-US" dirty="0"/>
              <a:t>(Holocaust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secondstory.com/assets/images/000/005/530/5530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33600"/>
            <a:ext cx="512445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6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21335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Twelve Nazis sentenced to death-only </a:t>
            </a:r>
            <a:r>
              <a:rPr lang="en-US" dirty="0"/>
              <a:t>one </a:t>
            </a:r>
            <a:r>
              <a:rPr lang="en-US" dirty="0" smtClean="0"/>
              <a:t>expressed remorse</a:t>
            </a:r>
            <a:endParaRPr lang="en-US" dirty="0"/>
          </a:p>
          <a:p>
            <a:pPr lvl="0"/>
            <a:r>
              <a:rPr lang="en-US" dirty="0" smtClean="0"/>
              <a:t>Established idea that you are responsible for your actions during wartime!</a:t>
            </a:r>
          </a:p>
          <a:p>
            <a:pPr lvl="0"/>
            <a:r>
              <a:rPr lang="en-US" dirty="0" smtClean="0"/>
              <a:t>Helped start International Laws, tribunals for future genocides</a:t>
            </a:r>
            <a:endParaRPr lang="en-US" dirty="0"/>
          </a:p>
        </p:txBody>
      </p:sp>
      <p:pic>
        <p:nvPicPr>
          <p:cNvPr id="6146" name="Picture 2" descr="http://t1.gstatic.com/images?q=tbn:ANd9GcSD_YPVnWK7nMYXXRkRcOIamsae6ahUp0BWhB4MAyK2w9HQXtG0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283028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262255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Hermann Goring</a:t>
            </a:r>
            <a:endParaRPr lang="en-US" dirty="0"/>
          </a:p>
        </p:txBody>
      </p:sp>
      <p:pic>
        <p:nvPicPr>
          <p:cNvPr id="1026" name="Picture 2" descr="https://thevieweast.files.wordpress.com/2011/07/rudolf_h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78" y="1972683"/>
            <a:ext cx="3027843" cy="41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1509" y="6248400"/>
            <a:ext cx="262181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Rudolf Hess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3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ilveiraneto.net/wp-content/uploads/2011/02/hermann_goering_about_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23" y="768926"/>
            <a:ext cx="9200824" cy="54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 of the United Nations</a:t>
            </a:r>
          </a:p>
          <a:p>
            <a:r>
              <a:rPr lang="en-US" dirty="0" smtClean="0"/>
              <a:t>Creation of Israel</a:t>
            </a:r>
          </a:p>
          <a:p>
            <a:r>
              <a:rPr lang="en-US" dirty="0" smtClean="0"/>
              <a:t>New government in Japan</a:t>
            </a:r>
          </a:p>
          <a:p>
            <a:r>
              <a:rPr lang="en-US" dirty="0" smtClean="0"/>
              <a:t>Standoff between the US and Soviet Union……Cold War!</a:t>
            </a:r>
            <a:endParaRPr lang="en-US" dirty="0"/>
          </a:p>
        </p:txBody>
      </p:sp>
      <p:pic>
        <p:nvPicPr>
          <p:cNvPr id="1026" name="Picture 2" descr="https://pbs.twimg.com/profile_images/1365475891/Twi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861</TotalTime>
  <Words>167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Executive</vt:lpstr>
      <vt:lpstr>Europe and Japan in Ruins</vt:lpstr>
      <vt:lpstr>Devastation in Europe</vt:lpstr>
      <vt:lpstr>PowerPoint Presentation</vt:lpstr>
      <vt:lpstr>Nuremberg Trials</vt:lpstr>
      <vt:lpstr>PowerPoint Presentation</vt:lpstr>
      <vt:lpstr>PowerPoint Presentation</vt:lpstr>
      <vt:lpstr>Results of WWII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eparas</dc:creator>
  <cp:lastModifiedBy>eparas</cp:lastModifiedBy>
  <cp:revision>18</cp:revision>
  <dcterms:created xsi:type="dcterms:W3CDTF">2015-01-14T16:57:53Z</dcterms:created>
  <dcterms:modified xsi:type="dcterms:W3CDTF">2018-01-22T15:40:59Z</dcterms:modified>
</cp:coreProperties>
</file>