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Playfair Displ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761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Ghana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Thalia Kennedy, Ashley Sampang, and Trinity Santiago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Empire of Ghana ; A.D. 700-1076</a:t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150" y="1017450"/>
            <a:ext cx="5406950" cy="39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Gold-Salt Trade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74000" cy="3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most important trade items were </a:t>
            </a:r>
            <a:r>
              <a:rPr lang="en" b="1" u="sng"/>
              <a:t>gold and salt</a:t>
            </a:r>
            <a:endParaRPr b="1" u="sng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Gold came from forest region between Niger and Senegal rivers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Miners dug gold from deep shafts or sifted it from fast-moving streams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West African savannas and forests lacked salt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Sahara contained deposits of salt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African traders bought gold north of forest regions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Royal officials enforced fair business according to law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00" y="1270200"/>
            <a:ext cx="2353500" cy="303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From Ghana 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0" name="Shape 80" descr="Image result for ghana early civilization 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575" y="1017450"/>
            <a:ext cx="1896175" cy="33359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5890050" y="4353375"/>
            <a:ext cx="1943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statue of this king was made to show his authority</a:t>
            </a:r>
            <a:endParaRPr sz="1200"/>
          </a:p>
        </p:txBody>
      </p:sp>
      <p:pic>
        <p:nvPicPr>
          <p:cNvPr id="82" name="Shape 82" descr="Image result for ghana early civilization 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400" y="1534925"/>
            <a:ext cx="1727430" cy="32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000063" y="1017450"/>
            <a:ext cx="17421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Memorial head sculpted by the people of Ghana</a:t>
            </a:r>
            <a:endParaRPr sz="1100"/>
          </a:p>
        </p:txBody>
      </p:sp>
      <p:pic>
        <p:nvPicPr>
          <p:cNvPr id="84" name="Shape 84" descr="Image result for kente cloth ancient ghan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2675" y="1461638"/>
            <a:ext cx="2967055" cy="22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2844325" y="3709475"/>
            <a:ext cx="29850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woven garment called kente cloth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Ruler Converted to Islam</a:t>
            </a:r>
            <a:endParaRPr sz="20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This is the reason there is a large population of Muslims in Western Africa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Majority of population refused to convert </a:t>
            </a:r>
            <a:endParaRPr sz="1600"/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Believed in animism - belief that spirits living in animals, plants, and natural forces play an important role in daily life</a:t>
            </a:r>
            <a:endParaRPr sz="16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Ghana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‘</a:t>
            </a:r>
            <a:r>
              <a:rPr lang="en" sz="1600"/>
              <a:t>War chief’</a:t>
            </a:r>
            <a:endParaRPr sz="16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Kingdom fell and never gained power again</a:t>
            </a:r>
            <a:endParaRPr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1076 - Muslim Almoravids disrupted the gold salt trade</a:t>
            </a:r>
            <a:endParaRPr sz="1600"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825" y="2520175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W’s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Who:</a:t>
            </a:r>
            <a:endParaRPr b="1"/>
          </a:p>
          <a:p>
            <a:pPr marL="457200" lvl="0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Rulers of the kingdom, referred to as ‘Ghana’ by the Soninke people</a:t>
            </a:r>
            <a:endParaRPr sz="15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What:</a:t>
            </a:r>
            <a:endParaRPr b="1"/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kingdom of Ghana grew rich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When:</a:t>
            </a:r>
            <a:endParaRPr b="1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A.D. 700 to A.D. 1000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Where:</a:t>
            </a:r>
            <a:endParaRPr b="1"/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Western Africa, present day Algeria, Niger, and Mali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How:</a:t>
            </a:r>
            <a:endParaRPr b="1"/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Rulers became rich through taxing goods traded through Ghana Territory.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Lato</vt:lpstr>
      <vt:lpstr>Playfair Display</vt:lpstr>
      <vt:lpstr>Coral</vt:lpstr>
      <vt:lpstr>Ghana</vt:lpstr>
      <vt:lpstr>Empire of Ghana ; A.D. 700-1076</vt:lpstr>
      <vt:lpstr>Gold-Salt Trade</vt:lpstr>
      <vt:lpstr>Art From Ghana </vt:lpstr>
      <vt:lpstr>Key Ideas</vt:lpstr>
      <vt:lpstr>The Four W’s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</dc:title>
  <dc:creator>Emily Paras</dc:creator>
  <cp:lastModifiedBy>eparas</cp:lastModifiedBy>
  <cp:revision>1</cp:revision>
  <dcterms:modified xsi:type="dcterms:W3CDTF">2018-03-04T15:37:00Z</dcterms:modified>
</cp:coreProperties>
</file>