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5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0626E1-A43C-4E84-8417-28BC282776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864529-05BE-45BB-8A8E-9E5C8190D5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0019"/>
            <a:ext cx="8305800" cy="1447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Inca </a:t>
            </a:r>
            <a:r>
              <a:rPr lang="en-US" sz="6000" dirty="0" smtClean="0"/>
              <a:t>Civilization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786071"/>
            <a:ext cx="5791200" cy="1143000"/>
          </a:xfrm>
        </p:spPr>
        <p:txBody>
          <a:bodyPr/>
          <a:lstStyle/>
          <a:p>
            <a:r>
              <a:rPr lang="en-US" dirty="0" smtClean="0"/>
              <a:t>When? AD 1400-1533</a:t>
            </a:r>
            <a:endParaRPr lang="en-US" dirty="0"/>
          </a:p>
        </p:txBody>
      </p:sp>
      <p:pic>
        <p:nvPicPr>
          <p:cNvPr id="1026" name="Picture 2" descr="http://www.ushistory.org/civ/images/00032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" y="1714605"/>
            <a:ext cx="3484179" cy="51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72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When? AD 1400-1533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5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3.sympatico.ca/chuquihuara/machu-pic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5195"/>
            <a:ext cx="9137073" cy="68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Maiden</a:t>
            </a:r>
            <a:endParaRPr lang="en-US" dirty="0"/>
          </a:p>
        </p:txBody>
      </p:sp>
      <p:pic>
        <p:nvPicPr>
          <p:cNvPr id="1026" name="Picture 2" descr="one of three Incan child mummies called the Mai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28104"/>
            <a:ext cx="6692023" cy="48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Empire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2249424"/>
            <a:ext cx="4191000" cy="432511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Early </a:t>
            </a:r>
            <a:r>
              <a:rPr lang="en-US" dirty="0"/>
              <a:t>1500s </a:t>
            </a:r>
            <a:r>
              <a:rPr lang="en-US" dirty="0" smtClean="0"/>
              <a:t>leader died</a:t>
            </a:r>
            <a:r>
              <a:rPr lang="en-US" dirty="0"/>
              <a:t>, </a:t>
            </a:r>
            <a:r>
              <a:rPr lang="en-US" dirty="0" smtClean="0"/>
              <a:t>civil war between heirs</a:t>
            </a:r>
            <a:endParaRPr lang="en-US" dirty="0"/>
          </a:p>
          <a:p>
            <a:pPr lvl="0" fontAlgn="base"/>
            <a:r>
              <a:rPr lang="en-US" dirty="0" smtClean="0"/>
              <a:t>1533 </a:t>
            </a:r>
            <a:r>
              <a:rPr lang="en-US" dirty="0"/>
              <a:t>Spaniard Francisco Pizarro </a:t>
            </a:r>
            <a:r>
              <a:rPr lang="en-US" dirty="0" smtClean="0"/>
              <a:t>conquered the Incas</a:t>
            </a:r>
            <a:endParaRPr lang="en-US" dirty="0"/>
          </a:p>
        </p:txBody>
      </p:sp>
      <p:pic>
        <p:nvPicPr>
          <p:cNvPr id="5122" name="Picture 2" descr="http://upload.wikimedia.org/wikipedia/commons/b/b0/Francisco-Pizarro-um15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933486"/>
            <a:ext cx="3609109" cy="49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Think Pair Share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unity important for a civilization? Why/Why not?</a:t>
            </a:r>
          </a:p>
          <a:p>
            <a:r>
              <a:rPr lang="en-US" dirty="0" smtClean="0"/>
              <a:t>How does a civilization create unity?  Think of examples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49424"/>
            <a:ext cx="3810000" cy="432511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Where? </a:t>
            </a:r>
            <a:r>
              <a:rPr lang="en-US" dirty="0"/>
              <a:t>Valley of </a:t>
            </a:r>
            <a:r>
              <a:rPr lang="en-US" dirty="0" smtClean="0"/>
              <a:t>Cuzco (South America)</a:t>
            </a:r>
          </a:p>
          <a:p>
            <a:pPr lvl="0"/>
            <a:r>
              <a:rPr lang="en-US" dirty="0" smtClean="0"/>
              <a:t>Largest empire in the Americas</a:t>
            </a:r>
          </a:p>
          <a:p>
            <a:pPr lvl="0"/>
            <a:r>
              <a:rPr lang="en-US" dirty="0" smtClean="0"/>
              <a:t>UNITY!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ricalenti.com/school/inca/images/inc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33" y="1905000"/>
            <a:ext cx="47757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Pachacuti</a:t>
            </a:r>
            <a:r>
              <a:rPr lang="en-US" dirty="0" smtClean="0"/>
              <a:t> Builds an Empire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9424"/>
            <a:ext cx="6019800" cy="4325112"/>
          </a:xfrm>
        </p:spPr>
        <p:txBody>
          <a:bodyPr/>
          <a:lstStyle/>
          <a:p>
            <a:pPr lvl="0"/>
            <a:r>
              <a:rPr lang="en-US" dirty="0"/>
              <a:t>1438 new leader </a:t>
            </a:r>
            <a:r>
              <a:rPr lang="en-US" u="sng" dirty="0" err="1"/>
              <a:t>Pachacuti</a:t>
            </a:r>
            <a:r>
              <a:rPr lang="en-US" dirty="0"/>
              <a:t> took over, </a:t>
            </a:r>
            <a:r>
              <a:rPr lang="en-US" dirty="0" smtClean="0"/>
              <a:t>grew empire</a:t>
            </a:r>
            <a:endParaRPr lang="en-US" dirty="0"/>
          </a:p>
          <a:p>
            <a:pPr lvl="0"/>
            <a:r>
              <a:rPr lang="en-US" dirty="0"/>
              <a:t>1500: empire stretched 2,500 miles, 16 million </a:t>
            </a:r>
            <a:r>
              <a:rPr lang="en-US" dirty="0" smtClean="0"/>
              <a:t>people</a:t>
            </a:r>
            <a:endParaRPr lang="en-US" dirty="0"/>
          </a:p>
          <a:p>
            <a:pPr lvl="0"/>
            <a:r>
              <a:rPr lang="en-US" dirty="0" smtClean="0"/>
              <a:t>How? </a:t>
            </a:r>
          </a:p>
          <a:p>
            <a:pPr lvl="1"/>
            <a:r>
              <a:rPr lang="en-US" dirty="0" smtClean="0"/>
              <a:t>diplomacy </a:t>
            </a:r>
          </a:p>
          <a:p>
            <a:pPr lvl="1"/>
            <a:r>
              <a:rPr lang="en-US" dirty="0" smtClean="0"/>
              <a:t>military force</a:t>
            </a:r>
            <a:endParaRPr lang="en-US" dirty="0"/>
          </a:p>
        </p:txBody>
      </p:sp>
      <p:pic>
        <p:nvPicPr>
          <p:cNvPr id="3074" name="Picture 2" descr="http://www.civ3.com/images/conq_prof_incans_pachacu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033346"/>
            <a:ext cx="2762250" cy="38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Incan Government Creates Unity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Bureaucracy </a:t>
            </a:r>
          </a:p>
          <a:p>
            <a:pPr lvl="0"/>
            <a:r>
              <a:rPr lang="en-US" dirty="0" smtClean="0"/>
              <a:t>official language</a:t>
            </a:r>
          </a:p>
          <a:p>
            <a:pPr lvl="0"/>
            <a:r>
              <a:rPr lang="en-US" dirty="0" smtClean="0"/>
              <a:t>road system</a:t>
            </a:r>
          </a:p>
          <a:p>
            <a:pPr lvl="0"/>
            <a:r>
              <a:rPr lang="en-US" dirty="0" smtClean="0"/>
              <a:t>economic system</a:t>
            </a:r>
          </a:p>
          <a:p>
            <a:pPr lvl="0"/>
            <a:endParaRPr lang="en-US" dirty="0"/>
          </a:p>
        </p:txBody>
      </p:sp>
      <p:pic>
        <p:nvPicPr>
          <p:cNvPr id="4098" name="Picture 2" descr="http://bashapedia.pbworks.com/f/1238448853/incan%20ro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219324"/>
            <a:ext cx="52387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Government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Social </a:t>
            </a:r>
            <a:r>
              <a:rPr lang="en-US" dirty="0" smtClean="0"/>
              <a:t>system- </a:t>
            </a:r>
            <a:r>
              <a:rPr lang="en-US" u="sng" dirty="0" err="1"/>
              <a:t>ayllu</a:t>
            </a:r>
            <a:r>
              <a:rPr lang="en-US" dirty="0"/>
              <a:t>: extended family </a:t>
            </a:r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Gov’t</a:t>
            </a:r>
            <a:r>
              <a:rPr lang="en-US" dirty="0" smtClean="0"/>
              <a:t> </a:t>
            </a:r>
            <a:r>
              <a:rPr lang="en-US" dirty="0"/>
              <a:t>demanded tribute in form of </a:t>
            </a:r>
            <a:r>
              <a:rPr lang="en-US" dirty="0" smtClean="0"/>
              <a:t>labor</a:t>
            </a:r>
            <a:r>
              <a:rPr lang="en-US" u="sng" dirty="0" smtClean="0"/>
              <a:t> </a:t>
            </a:r>
          </a:p>
          <a:p>
            <a:pPr lvl="1"/>
            <a:r>
              <a:rPr lang="en-US" u="sng" dirty="0" err="1" smtClean="0"/>
              <a:t>mita</a:t>
            </a:r>
            <a:r>
              <a:rPr lang="en-US" dirty="0"/>
              <a:t>: required </a:t>
            </a:r>
            <a:r>
              <a:rPr lang="en-US" dirty="0" smtClean="0"/>
              <a:t>people </a:t>
            </a:r>
            <a:r>
              <a:rPr lang="en-US" dirty="0"/>
              <a:t>to work for state a certain </a:t>
            </a:r>
            <a:r>
              <a:rPr lang="en-US" dirty="0" smtClean="0"/>
              <a:t>number </a:t>
            </a:r>
            <a:r>
              <a:rPr lang="en-US" dirty="0"/>
              <a:t>of days a </a:t>
            </a:r>
            <a:r>
              <a:rPr lang="en-US" dirty="0" smtClean="0"/>
              <a:t>year</a:t>
            </a:r>
            <a:endParaRPr lang="en-US" dirty="0"/>
          </a:p>
          <a:p>
            <a:pPr lvl="0"/>
            <a:r>
              <a:rPr lang="en-US" dirty="0" smtClean="0"/>
              <a:t>Early socialism </a:t>
            </a:r>
            <a:r>
              <a:rPr lang="en-US" dirty="0"/>
              <a:t>or modern welfare </a:t>
            </a:r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_Nuta_CQvImI/S7U-93UfVSI/AAAAAAAABho/Y28nrE6Y3To/s1600/Machu-picchu-temple-of-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Record -Keeping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/>
          <a:lstStyle/>
          <a:p>
            <a:pPr lvl="0"/>
            <a:r>
              <a:rPr lang="en-US" dirty="0" smtClean="0"/>
              <a:t>No written </a:t>
            </a:r>
            <a:r>
              <a:rPr lang="en-US" dirty="0"/>
              <a:t>writing </a:t>
            </a:r>
            <a:r>
              <a:rPr lang="en-US" dirty="0" smtClean="0"/>
              <a:t>system</a:t>
            </a:r>
            <a:endParaRPr lang="en-US" dirty="0"/>
          </a:p>
          <a:p>
            <a:pPr lvl="0"/>
            <a:r>
              <a:rPr lang="en-US" u="sng" dirty="0"/>
              <a:t>Quipu</a:t>
            </a:r>
            <a:r>
              <a:rPr lang="en-US" dirty="0"/>
              <a:t>: set of knotted strings that could be used to record data; accounting device</a:t>
            </a:r>
          </a:p>
          <a:p>
            <a:pPr lvl="0"/>
            <a:r>
              <a:rPr lang="en-US" dirty="0"/>
              <a:t>Elaborate calendar for religious purposes</a:t>
            </a:r>
          </a:p>
          <a:p>
            <a:endParaRPr lang="en-US" dirty="0"/>
          </a:p>
        </p:txBody>
      </p:sp>
      <p:pic>
        <p:nvPicPr>
          <p:cNvPr id="6146" name="Picture 2" descr="http://www.ancientscripts.com/images/quipu_am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3905249"/>
            <a:ext cx="4953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6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Supports the State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9424"/>
            <a:ext cx="3924300" cy="43251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Religion </a:t>
            </a:r>
            <a:r>
              <a:rPr lang="en-US" dirty="0" smtClean="0"/>
              <a:t>helped </a:t>
            </a:r>
            <a:r>
              <a:rPr lang="en-US" dirty="0"/>
              <a:t>reinforce </a:t>
            </a:r>
            <a:r>
              <a:rPr lang="en-US" dirty="0" smtClean="0"/>
              <a:t>power </a:t>
            </a:r>
            <a:r>
              <a:rPr lang="en-US" dirty="0"/>
              <a:t>of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Ruler descended from Sun God, Inti</a:t>
            </a:r>
            <a:endParaRPr lang="en-US" dirty="0"/>
          </a:p>
          <a:p>
            <a:pPr lvl="0"/>
            <a:r>
              <a:rPr lang="en-US" dirty="0" smtClean="0"/>
              <a:t>Temple </a:t>
            </a:r>
            <a:r>
              <a:rPr lang="en-US" dirty="0"/>
              <a:t>of the Sun in Cuzco most </a:t>
            </a:r>
            <a:r>
              <a:rPr lang="en-US" dirty="0" smtClean="0"/>
              <a:t>sacred</a:t>
            </a:r>
            <a:endParaRPr lang="en-US" dirty="0"/>
          </a:p>
        </p:txBody>
      </p:sp>
      <p:pic>
        <p:nvPicPr>
          <p:cNvPr id="8194" name="Picture 2" descr="http://blog.nmai.si.edu/.a/6a01156f5f4ba1970b01901ee54cdd970b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774</TotalTime>
  <Words>207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Inca Civilization</vt:lpstr>
      <vt:lpstr>Quick Think Pair Share </vt:lpstr>
      <vt:lpstr>Incan Beginnings</vt:lpstr>
      <vt:lpstr>Pachacuti Builds an Empire</vt:lpstr>
      <vt:lpstr>Incan Government Creates Unity</vt:lpstr>
      <vt:lpstr>Incan Government</vt:lpstr>
      <vt:lpstr>PowerPoint Presentation</vt:lpstr>
      <vt:lpstr>Government Record -Keeping</vt:lpstr>
      <vt:lpstr>Religion Supports the State</vt:lpstr>
      <vt:lpstr>PowerPoint Presentation</vt:lpstr>
      <vt:lpstr>The Maiden</vt:lpstr>
      <vt:lpstr>Decline of the Empire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Incan Civilization</dc:title>
  <dc:creator>eparas</dc:creator>
  <cp:lastModifiedBy>eparas</cp:lastModifiedBy>
  <cp:revision>12</cp:revision>
  <dcterms:created xsi:type="dcterms:W3CDTF">2015-02-03T14:40:08Z</dcterms:created>
  <dcterms:modified xsi:type="dcterms:W3CDTF">2017-02-08T20:49:05Z</dcterms:modified>
</cp:coreProperties>
</file>