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0C4A-E040-451B-A412-0B6FBAFE2BC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51EB-0CAB-425E-8C2B-994F140C3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1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 in </a:t>
            </a:r>
            <a:r>
              <a:rPr lang="en-US" dirty="0" err="1" smtClean="0"/>
              <a:t>Instanbul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D51EB-0CAB-425E-8C2B-994F140C3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Alhambra Palace in Spain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D51EB-0CAB-425E-8C2B-994F140C3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3A30E7-6169-428E-9846-B5885C1D8DE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5AE0F0-92F5-4B66-9239-A4135D7B2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Muslim Culture and the Ottoman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10.3 and 18.1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23652"/>
            <a:ext cx="41148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Qur’an states women need to be obedient to men</a:t>
            </a:r>
          </a:p>
          <a:p>
            <a:pPr lvl="1"/>
            <a:r>
              <a:rPr lang="en-US" dirty="0" smtClean="0"/>
              <a:t>Also, equal</a:t>
            </a:r>
          </a:p>
          <a:p>
            <a:r>
              <a:rPr lang="en-US" dirty="0" err="1" smtClean="0"/>
              <a:t>Shari’a</a:t>
            </a:r>
            <a:r>
              <a:rPr lang="en-US" dirty="0" smtClean="0"/>
              <a:t>=specific legal rights</a:t>
            </a:r>
          </a:p>
          <a:p>
            <a:r>
              <a:rPr lang="en-US" dirty="0" smtClean="0"/>
              <a:t>Responsibilities depended on income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" y="2667000"/>
            <a:ext cx="4603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Golden Age of Islam (Abbasids)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323652"/>
            <a:ext cx="2858236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Translated Greek and Roman into Arabic</a:t>
            </a:r>
          </a:p>
          <a:p>
            <a:r>
              <a:rPr lang="en-US" dirty="0" smtClean="0"/>
              <a:t>Mathematical and Scientific Discoveries</a:t>
            </a:r>
          </a:p>
          <a:p>
            <a:pPr lvl="1"/>
            <a:r>
              <a:rPr lang="en-US" dirty="0" smtClean="0"/>
              <a:t>Astronomy</a:t>
            </a:r>
          </a:p>
          <a:p>
            <a:endParaRPr lang="en-US" dirty="0"/>
          </a:p>
        </p:txBody>
      </p:sp>
      <p:pic>
        <p:nvPicPr>
          <p:cNvPr id="1026" name="Picture 2" descr="http://www.cemml.colostate.edu/cultural/09476/images/iraq05-008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36" y="2362200"/>
            <a:ext cx="521896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Literature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1341" cy="3508977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The Thousand and One Nights</a:t>
            </a:r>
          </a:p>
          <a:p>
            <a:r>
              <a:rPr lang="en-US" dirty="0" smtClean="0"/>
              <a:t>Only Allah can create life=discouraged images</a:t>
            </a:r>
          </a:p>
          <a:p>
            <a:pPr lvl="1"/>
            <a:r>
              <a:rPr lang="en-US" u="sng" dirty="0" smtClean="0"/>
              <a:t>Calligraphy</a:t>
            </a:r>
            <a:r>
              <a:rPr lang="en-US" dirty="0" smtClean="0"/>
              <a:t>: art of beautiful handwriting</a:t>
            </a:r>
          </a:p>
          <a:p>
            <a:r>
              <a:rPr lang="en-US" dirty="0" smtClean="0"/>
              <a:t>Architecture: cultural blending</a:t>
            </a:r>
            <a:endParaRPr lang="en-US" dirty="0"/>
          </a:p>
        </p:txBody>
      </p:sp>
      <p:pic>
        <p:nvPicPr>
          <p:cNvPr id="2050" name="Picture 2" descr="http://media02.hongkiat.com/arabic-calligraphy-artwork/turkish-islamic-calligraph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34" y="2438399"/>
            <a:ext cx="4579166" cy="4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cultureur.com/wp-content/uploads/2012/09/img_22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7580" cy="57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historylines.net/img/Desktops/big/Alhambr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678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0" y="16459200"/>
            <a:ext cx="6949440" cy="39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8" y="1905000"/>
            <a:ext cx="8204753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The Ottoman Empire(1453-1918)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most of ME and part of Europe</a:t>
            </a:r>
          </a:p>
          <a:p>
            <a:r>
              <a:rPr lang="en-US" dirty="0" smtClean="0"/>
              <a:t>Downfall?</a:t>
            </a:r>
          </a:p>
          <a:p>
            <a:pPr lvl="1"/>
            <a:r>
              <a:rPr lang="en-US" dirty="0" smtClean="0"/>
              <a:t>1800s=ethnic groups fought for independence. </a:t>
            </a:r>
          </a:p>
          <a:p>
            <a:pPr lvl="1"/>
            <a:r>
              <a:rPr lang="en-US" dirty="0" smtClean="0"/>
              <a:t>Failed to modernize</a:t>
            </a:r>
          </a:p>
          <a:p>
            <a:pPr lvl="1"/>
            <a:r>
              <a:rPr lang="en-US" dirty="0" smtClean="0"/>
              <a:t>On losing side of WWI</a:t>
            </a:r>
          </a:p>
          <a:p>
            <a:r>
              <a:rPr lang="en-US" dirty="0" smtClean="0"/>
              <a:t>All land except Turkey taken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Mustafa Kemal Ataturk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1923 he created Republic of Turkey</a:t>
            </a:r>
          </a:p>
          <a:p>
            <a:r>
              <a:rPr lang="en-US" dirty="0" smtClean="0"/>
              <a:t>Modern, European style nation</a:t>
            </a:r>
          </a:p>
          <a:p>
            <a:r>
              <a:rPr lang="en-US" dirty="0" smtClean="0"/>
              <a:t>Reforms</a:t>
            </a:r>
          </a:p>
          <a:p>
            <a:pPr lvl="1"/>
            <a:r>
              <a:rPr lang="en-US" dirty="0" smtClean="0"/>
              <a:t>Abolished the fez</a:t>
            </a:r>
          </a:p>
          <a:p>
            <a:pPr lvl="1"/>
            <a:r>
              <a:rPr lang="en-US" dirty="0" smtClean="0"/>
              <a:t>Translated </a:t>
            </a:r>
            <a:r>
              <a:rPr lang="en-US" dirty="0" err="1" smtClean="0"/>
              <a:t>Qu’ran</a:t>
            </a:r>
            <a:r>
              <a:rPr lang="en-US" dirty="0" smtClean="0"/>
              <a:t> into Turkish</a:t>
            </a:r>
          </a:p>
          <a:p>
            <a:pPr lvl="1"/>
            <a:r>
              <a:rPr lang="en-US" dirty="0" smtClean="0"/>
              <a:t>Replaced Islamic laws with civil code</a:t>
            </a:r>
          </a:p>
          <a:p>
            <a:pPr lvl="1"/>
            <a:r>
              <a:rPr lang="en-US" dirty="0" smtClean="0"/>
              <a:t>Ended Islam as official religion</a:t>
            </a:r>
          </a:p>
          <a:p>
            <a:pPr lvl="1"/>
            <a:r>
              <a:rPr lang="en-US" dirty="0" smtClean="0"/>
              <a:t>Ended seclusion of women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73214"/>
            <a:ext cx="2971800" cy="209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861</TotalTime>
  <Words>158</Words>
  <Application>Microsoft Office PowerPoint</Application>
  <PresentationFormat>On-screen Show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Muslim Culture and the Ottoman Empire</vt:lpstr>
      <vt:lpstr>The Role of Women</vt:lpstr>
      <vt:lpstr>The Golden Age of Islam (Abbasids)</vt:lpstr>
      <vt:lpstr>Muslim Literature and Art</vt:lpstr>
      <vt:lpstr>PowerPoint Presentation</vt:lpstr>
      <vt:lpstr>PowerPoint Presentation</vt:lpstr>
      <vt:lpstr>PowerPoint Presentation</vt:lpstr>
      <vt:lpstr>The Ottoman Empire(1453-1918)</vt:lpstr>
      <vt:lpstr>Mustafa Kemal Ataturk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 Culture and the Ottoman Empire</dc:title>
  <dc:creator>eparas</dc:creator>
  <cp:lastModifiedBy>eparas</cp:lastModifiedBy>
  <cp:revision>14</cp:revision>
  <dcterms:created xsi:type="dcterms:W3CDTF">2016-04-11T03:43:17Z</dcterms:created>
  <dcterms:modified xsi:type="dcterms:W3CDTF">2016-04-12T12:56:11Z</dcterms:modified>
</cp:coreProperties>
</file>