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110F03E-7F99-4A57-8A50-FB96E042918D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21D5F05-18C7-4C1F-A9AA-7E019818A88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F03E-7F99-4A57-8A50-FB96E042918D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5F05-18C7-4C1F-A9AA-7E019818A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F03E-7F99-4A57-8A50-FB96E042918D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5F05-18C7-4C1F-A9AA-7E019818A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F03E-7F99-4A57-8A50-FB96E042918D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5F05-18C7-4C1F-A9AA-7E019818A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F03E-7F99-4A57-8A50-FB96E042918D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5F05-18C7-4C1F-A9AA-7E019818A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F03E-7F99-4A57-8A50-FB96E042918D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5F05-18C7-4C1F-A9AA-7E019818A8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F03E-7F99-4A57-8A50-FB96E042918D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5F05-18C7-4C1F-A9AA-7E019818A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F03E-7F99-4A57-8A50-FB96E042918D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5F05-18C7-4C1F-A9AA-7E019818A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F03E-7F99-4A57-8A50-FB96E042918D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5F05-18C7-4C1F-A9AA-7E019818A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F03E-7F99-4A57-8A50-FB96E042918D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5F05-18C7-4C1F-A9AA-7E019818A88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F03E-7F99-4A57-8A50-FB96E042918D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5F05-18C7-4C1F-A9AA-7E019818A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110F03E-7F99-4A57-8A50-FB96E042918D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21D5F05-18C7-4C1F-A9AA-7E019818A8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Political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57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A government in which power is in the hands of a single person(king); rule is hereditary</a:t>
            </a:r>
          </a:p>
          <a:p>
            <a:r>
              <a:rPr lang="en-US" dirty="0" smtClean="0"/>
              <a:t>Current Examples:</a:t>
            </a:r>
          </a:p>
          <a:p>
            <a:pPr lvl="1"/>
            <a:r>
              <a:rPr lang="en-US" dirty="0" smtClean="0"/>
              <a:t>Absolute: Oman, Saudi Arabia, Swaziland</a:t>
            </a:r>
          </a:p>
          <a:p>
            <a:pPr lvl="1"/>
            <a:r>
              <a:rPr lang="en-US" dirty="0" smtClean="0"/>
              <a:t>Constitutional: UK, Thailand, Spain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22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A state of society without government or law; a philosophy which rejects government; OR disorder due to the absence of government control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Past examples: Somalia (1999-2013)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Current examples: </a:t>
            </a:r>
            <a:r>
              <a:rPr lang="en-US" dirty="0" smtClean="0"/>
              <a:t>Syria?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4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A government controlled by religious leaders; a government where the ruler is viewed as a divine figure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Past examples: Egypt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Current examples: Iran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12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A government where power is in hands of hereditary ruling class or nobility; social status and wealth support rulers’ authority</a:t>
            </a:r>
          </a:p>
          <a:p>
            <a:r>
              <a:rPr lang="en-US" dirty="0" smtClean="0"/>
              <a:t>Past Examples: Athens prior to 594 BC</a:t>
            </a:r>
          </a:p>
          <a:p>
            <a:r>
              <a:rPr lang="en-US" dirty="0" smtClean="0"/>
              <a:t>Current Examples: 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87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a government controlled by its citizens</a:t>
            </a:r>
          </a:p>
          <a:p>
            <a:pPr lvl="1"/>
            <a:r>
              <a:rPr lang="en-US" dirty="0" smtClean="0"/>
              <a:t>Direct: citizens are involved in the government directly</a:t>
            </a:r>
          </a:p>
          <a:p>
            <a:pPr lvl="1"/>
            <a:r>
              <a:rPr lang="en-US" dirty="0" smtClean="0"/>
              <a:t>Representative: citizens elect representatives which are involved in the government</a:t>
            </a:r>
          </a:p>
          <a:p>
            <a:pPr lvl="1"/>
            <a:r>
              <a:rPr lang="en-US" dirty="0" smtClean="0"/>
              <a:t>Current </a:t>
            </a:r>
            <a:r>
              <a:rPr lang="en-US" dirty="0" err="1" smtClean="0"/>
              <a:t>Exs</a:t>
            </a:r>
            <a:r>
              <a:rPr lang="en-US" dirty="0" smtClean="0"/>
              <a:t>: Brazil, US, Switzerland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86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71</TotalTime>
  <Words>182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Political Systems</vt:lpstr>
      <vt:lpstr>Monarchy</vt:lpstr>
      <vt:lpstr>Anarchy</vt:lpstr>
      <vt:lpstr>Theocracy</vt:lpstr>
      <vt:lpstr>Aristocracy</vt:lpstr>
      <vt:lpstr>Democracy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Systems</dc:title>
  <dc:creator>eparas</dc:creator>
  <cp:lastModifiedBy>eparas</cp:lastModifiedBy>
  <cp:revision>15</cp:revision>
  <dcterms:created xsi:type="dcterms:W3CDTF">2014-09-09T12:31:13Z</dcterms:created>
  <dcterms:modified xsi:type="dcterms:W3CDTF">2015-09-15T01:54:23Z</dcterms:modified>
</cp:coreProperties>
</file>