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handoutMasterIdLst>
    <p:handoutMasterId r:id="rId12"/>
  </p:handoutMasterIdLst>
  <p:sldIdLst>
    <p:sldId id="341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5F5F5F"/>
      </a:buClr>
      <a:buFont typeface="Wingdings" pitchFamily="2" charset="2"/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20000"/>
      </a:spcBef>
      <a:spcAft>
        <a:spcPct val="0"/>
      </a:spcAft>
      <a:buClr>
        <a:srgbClr val="5F5F5F"/>
      </a:buClr>
      <a:buFont typeface="Wingdings" pitchFamily="2" charset="2"/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20000"/>
      </a:spcBef>
      <a:spcAft>
        <a:spcPct val="0"/>
      </a:spcAft>
      <a:buClr>
        <a:srgbClr val="5F5F5F"/>
      </a:buClr>
      <a:buFont typeface="Wingdings" pitchFamily="2" charset="2"/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20000"/>
      </a:spcBef>
      <a:spcAft>
        <a:spcPct val="0"/>
      </a:spcAft>
      <a:buClr>
        <a:srgbClr val="5F5F5F"/>
      </a:buClr>
      <a:buFont typeface="Wingdings" pitchFamily="2" charset="2"/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20000"/>
      </a:spcBef>
      <a:spcAft>
        <a:spcPct val="0"/>
      </a:spcAft>
      <a:buClr>
        <a:srgbClr val="5F5F5F"/>
      </a:buClr>
      <a:buFont typeface="Wingdings" pitchFamily="2" charset="2"/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36">
          <p15:clr>
            <a:srgbClr val="A4A3A4"/>
          </p15:clr>
        </p15:guide>
        <p15:guide id="2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4727" autoAdjust="0"/>
  </p:normalViewPr>
  <p:slideViewPr>
    <p:cSldViewPr snapToGrid="0">
      <p:cViewPr>
        <p:scale>
          <a:sx n="81" d="100"/>
          <a:sy n="81" d="100"/>
        </p:scale>
        <p:origin x="-1152" y="-36"/>
      </p:cViewPr>
      <p:guideLst>
        <p:guide orient="horz" pos="1536"/>
        <p:guide pos="9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152E65-373E-4AB8-865B-4035DFD45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44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316EF90-AD1D-4850-9400-C2A9CB71B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34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BFE75-0BAA-4283-A7A2-386D4DAE32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2635D-A598-48CA-A160-1E5CEEB24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EB6E1-7A78-41A6-B010-51E5A42F9B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7C45F-C3FB-409B-BD38-C08DF43D5C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A56A7-BC44-48C4-A0E4-0E36794356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67E8A-5AF1-4D64-9A3C-40FB4200E1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4E788-EBE1-4D09-9BD3-DE41D7E942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AB830-EC24-4BE7-9A02-03B3AF3A6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584B4-F5B8-496F-8E4B-6DEAFC052F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8AA97A-23AE-46AE-A881-50779E459D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7D005-6920-41D9-BA12-E787C89453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B48918-5416-4BC5-B558-9597AA4F6F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7048" y="1177158"/>
            <a:ext cx="3886200" cy="762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Pyramid Review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94082" y="3373821"/>
            <a:ext cx="48478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To Play: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One person faces the screen so that you can see the terms.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The other person faces away.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The person facing the screen gives clues to each “triangle” term WITHOUT using the term in the clues.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After completing one round (6 terms), switch places.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2562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50995" y="1132134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John Watson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37669" y="291300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54375" y="2707053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William James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554064" y="1826789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97667" y="2751255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Sigmund Freud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826488" y="184403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48433" y="4189595"/>
            <a:ext cx="150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Wilhelm Wundt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885058" y="3447455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05598" y="4304805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Ivan Pavlov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3218783" y="3398269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84790" y="4250597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Phineas Gage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34495" y="341207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572015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4858" y="34148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201116" y="187135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3401" y="304799"/>
            <a:ext cx="8017932" cy="4665132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00315" y="5537115"/>
            <a:ext cx="2185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People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1567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2" grpId="0" animBg="1"/>
      <p:bldP spid="11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45367" y="1043144"/>
            <a:ext cx="1363133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Behavior</a:t>
            </a:r>
          </a:p>
          <a:p>
            <a:pPr algn="ctr"/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21430" y="326381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92181" y="2698074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544902" y="1886820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82234" y="2752645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Biological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900487" y="187172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48433" y="4269648"/>
            <a:ext cx="150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Social-Cultural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890121" y="343835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00601" y="4267934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Behaviorism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3190834" y="340409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47622" y="4376169"/>
            <a:ext cx="16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Psychoanalysis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51060" y="3432162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572015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4858" y="34148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202092" y="185984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3401" y="304799"/>
            <a:ext cx="8017932" cy="4665132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87018" y="5551449"/>
            <a:ext cx="6628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Perspectives in Psych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1567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2" grpId="0" animBg="1"/>
      <p:bldP spid="11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50995" y="1153928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Axon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16912" y="30479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32973" y="2619784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Seratonin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527972" y="1882845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34492" y="2686907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Dopamine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903323" y="1871344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71603" y="3964797"/>
            <a:ext cx="1505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Central Nervous System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897130" y="3460892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96802" y="4044246"/>
            <a:ext cx="1363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Sympathetic Nervous System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3228821" y="3437890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61415" y="4508296"/>
            <a:ext cx="192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Neurotransmitters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53102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572015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4858" y="34148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202092" y="185984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3401" y="304799"/>
            <a:ext cx="8017932" cy="4665132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80056" y="5537115"/>
            <a:ext cx="5025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Nervous System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1567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2" grpId="0" animBg="1"/>
      <p:bldP spid="11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27789" y="1121839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Temporal Lobe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01986" y="342394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42587" y="2775465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Cerebellum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572013" y="1863049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09632" y="2674959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Occipital Lobe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911625" y="1858341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87886" y="4419273"/>
            <a:ext cx="1505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Frontal Lobe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906359" y="343834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27790" y="4306299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Amygdala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3237669" y="341413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02374" y="4306299"/>
            <a:ext cx="163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Hippocampus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51406" y="338376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572015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4858" y="34148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201986" y="1873689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3401" y="304799"/>
            <a:ext cx="8017932" cy="4665132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761707" y="5537115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 Brain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1567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2" grpId="0" animBg="1"/>
      <p:bldP spid="11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60800" y="1158112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Nerve Deafness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31674" y="32461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01984" y="2582155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Vestibular Sense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529168" y="1904844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67155" y="2587131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Sensory Adaptation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887588" y="1884081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87886" y="4216981"/>
            <a:ext cx="150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Absolute Threshold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883551" y="3439459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08241" y="4326173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Cocktail Party Effect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3275051" y="3377382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86179" y="4377632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40659" y="3431017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572015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4858" y="34148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202092" y="185984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3401" y="304799"/>
            <a:ext cx="8017932" cy="4665132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848270" y="5537115"/>
            <a:ext cx="3089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Sensation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6391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2" grpId="0" animBg="1"/>
      <p:bldP spid="11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60800" y="1158112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Delta Sleep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10556" y="30479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42587" y="2775465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REM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544902" y="1878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34492" y="2380971"/>
            <a:ext cx="1363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Activation Synthesis Theory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888743" y="1884095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87886" y="3908924"/>
            <a:ext cx="1505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Freud’s Dream Theory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895078" y="34633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03252" y="4185923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Paradoxical Sleep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3238823" y="340130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99626" y="4171916"/>
            <a:ext cx="136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Sleep Spindles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39330" y="3424151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572015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4858" y="34148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202092" y="185984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3401" y="304799"/>
            <a:ext cx="8017932" cy="4665132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495882" y="5537115"/>
            <a:ext cx="1794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Sleep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94285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2" grpId="0" animBg="1"/>
      <p:bldP spid="11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60800" y="1158112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Heroin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02091" y="28752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27008" y="2646028"/>
            <a:ext cx="153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Hallucinogens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528555" y="1861972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27421" y="2712134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Nicotine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878748" y="186112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87886" y="4298353"/>
            <a:ext cx="1505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Withdrawal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882642" y="3423524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908241" y="4326173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Tolerance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3236036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86179" y="4377632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Stimulants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52629" y="343216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572015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4858" y="34148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202092" y="185984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3401" y="304799"/>
            <a:ext cx="8017932" cy="4665132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80465" y="5537115"/>
            <a:ext cx="2024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Drugs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924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2" grpId="0" animBg="1"/>
      <p:bldP spid="11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60800" y="1158112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12169" y="328430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24753" y="2709389"/>
            <a:ext cx="145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Confounding Variable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528001" y="1892109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97667" y="2751255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Dendrite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872785" y="1851207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87886" y="4111428"/>
            <a:ext cx="150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Posthypnotic Amnesia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926655" y="343909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1981" y="3964797"/>
            <a:ext cx="1363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REM Behavior Disorder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3230028" y="343909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86179" y="4377632"/>
            <a:ext cx="1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Narcolepsy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537276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4572015" y="3414886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10800000">
            <a:off x="1894858" y="3414888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3202092" y="1859843"/>
            <a:ext cx="2668691" cy="15550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3401" y="304799"/>
            <a:ext cx="8017932" cy="4665132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11775" y="5537115"/>
            <a:ext cx="2762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Random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0106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2" grpId="0" animBg="1"/>
      <p:bldP spid="11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1851</TotalTime>
  <Words>147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Pyramid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Test Review</dc:title>
  <dc:creator>Sabrina Austin</dc:creator>
  <cp:lastModifiedBy>eparas</cp:lastModifiedBy>
  <cp:revision>85</cp:revision>
  <cp:lastPrinted>1601-01-01T00:00:00Z</cp:lastPrinted>
  <dcterms:created xsi:type="dcterms:W3CDTF">2009-09-09T14:05:21Z</dcterms:created>
  <dcterms:modified xsi:type="dcterms:W3CDTF">2016-04-13T02:56:26Z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