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1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3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5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4" y="3055622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7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7"/>
            <a:ext cx="6755167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4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3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10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8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1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400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1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1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9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9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1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7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3"/>
            <a:ext cx="248325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3"/>
            <a:ext cx="229863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8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5029201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5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1"/>
            <a:ext cx="7328515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1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D0CD7A-F063-42E4-B435-945600E511BF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7B5A2B8-83B0-4BDF-9722-B235924081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3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25.4 Notes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Reforming the Industrial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unions and reform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Voluntary </a:t>
            </a:r>
            <a:r>
              <a:rPr lang="en-US" dirty="0"/>
              <a:t>labor associations: </a:t>
            </a:r>
            <a:r>
              <a:rPr lang="en-US" u="sng" dirty="0" smtClean="0"/>
              <a:t>unions</a:t>
            </a:r>
            <a:endParaRPr lang="en-US" dirty="0"/>
          </a:p>
          <a:p>
            <a:pPr lvl="0"/>
            <a:r>
              <a:rPr lang="en-US" dirty="0" smtClean="0"/>
              <a:t>Unions </a:t>
            </a:r>
            <a:r>
              <a:rPr lang="en-US" dirty="0"/>
              <a:t>used collective bargaining(negotiations between workers and employers)  for better conditions, wages; would </a:t>
            </a:r>
            <a:r>
              <a:rPr lang="en-US" u="sng" dirty="0"/>
              <a:t>strike</a:t>
            </a:r>
            <a:r>
              <a:rPr lang="en-US" dirty="0"/>
              <a:t>: refuse to work</a:t>
            </a:r>
          </a:p>
          <a:p>
            <a:pPr lvl="0"/>
            <a:r>
              <a:rPr lang="en-US" dirty="0"/>
              <a:t>Unions  in both US and GB-GB outlawed them at first, then “tolerated” </a:t>
            </a:r>
            <a:r>
              <a:rPr lang="en-US" dirty="0" smtClean="0"/>
              <a:t>them</a:t>
            </a:r>
            <a:endParaRPr lang="en-US" dirty="0"/>
          </a:p>
          <a:p>
            <a:r>
              <a:rPr lang="en-US" dirty="0" smtClean="0"/>
              <a:t>Reform </a:t>
            </a:r>
            <a:r>
              <a:rPr lang="en-US" dirty="0"/>
              <a:t>Laws</a:t>
            </a:r>
          </a:p>
          <a:p>
            <a:pPr lvl="1"/>
            <a:r>
              <a:rPr lang="en-US" dirty="0"/>
              <a:t>Both countries made reforms: Factory Act of 1833: no children under age 9, set limits for </a:t>
            </a:r>
            <a:r>
              <a:rPr lang="en-US" dirty="0" smtClean="0"/>
              <a:t>9-17 </a:t>
            </a:r>
            <a:r>
              <a:rPr lang="en-US" dirty="0" err="1" smtClean="0"/>
              <a:t>yr</a:t>
            </a:r>
            <a:r>
              <a:rPr lang="en-US" dirty="0" smtClean="0"/>
              <a:t> olds</a:t>
            </a:r>
            <a:endParaRPr lang="en-US" dirty="0"/>
          </a:p>
          <a:p>
            <a:pPr lvl="1"/>
            <a:r>
              <a:rPr lang="en-US" dirty="0"/>
              <a:t>Parliament also passed 10 </a:t>
            </a:r>
            <a:r>
              <a:rPr lang="en-US" dirty="0" err="1"/>
              <a:t>hr</a:t>
            </a:r>
            <a:r>
              <a:rPr lang="en-US" dirty="0"/>
              <a:t> day; US 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5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reform movement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Abolition of Slavery</a:t>
            </a:r>
          </a:p>
          <a:p>
            <a:pPr lvl="1"/>
            <a:r>
              <a:rPr lang="en-US" dirty="0"/>
              <a:t>1833 Britain abolished slavery in its </a:t>
            </a:r>
            <a:r>
              <a:rPr lang="en-US" dirty="0" smtClean="0"/>
              <a:t>empire</a:t>
            </a:r>
            <a:endParaRPr lang="en-US" dirty="0"/>
          </a:p>
          <a:p>
            <a:pPr lvl="1"/>
            <a:r>
              <a:rPr lang="en-US" dirty="0"/>
              <a:t>US ended it in 1865, Brazil 1888-arguments against it for moral and economic reasons</a:t>
            </a:r>
          </a:p>
          <a:p>
            <a:r>
              <a:rPr lang="en-US" dirty="0" smtClean="0"/>
              <a:t>The </a:t>
            </a:r>
            <a:r>
              <a:rPr lang="en-US" dirty="0"/>
              <a:t>Fight for Women’s Rights</a:t>
            </a:r>
          </a:p>
          <a:p>
            <a:pPr lvl="1"/>
            <a:r>
              <a:rPr lang="en-US" dirty="0" err="1"/>
              <a:t>Ind</a:t>
            </a:r>
            <a:r>
              <a:rPr lang="en-US" dirty="0"/>
              <a:t> Rev was mixed blessing-women made more money, but 1/3 of what men made</a:t>
            </a:r>
          </a:p>
          <a:p>
            <a:pPr lvl="1"/>
            <a:r>
              <a:rPr lang="en-US" dirty="0"/>
              <a:t>Women led reform </a:t>
            </a:r>
            <a:r>
              <a:rPr lang="en-US" dirty="0" err="1"/>
              <a:t>mvments</a:t>
            </a:r>
            <a:r>
              <a:rPr lang="en-US" dirty="0"/>
              <a:t> in both countries; 1848 women’s rights started in US</a:t>
            </a:r>
          </a:p>
          <a:p>
            <a:r>
              <a:rPr lang="en-US" dirty="0" smtClean="0"/>
              <a:t>Reforms </a:t>
            </a:r>
            <a:r>
              <a:rPr lang="en-US" dirty="0"/>
              <a:t>Spread to Many Areas of Life</a:t>
            </a:r>
          </a:p>
          <a:p>
            <a:pPr lvl="1"/>
            <a:r>
              <a:rPr lang="en-US" dirty="0"/>
              <a:t>Public </a:t>
            </a:r>
            <a:r>
              <a:rPr lang="en-US" dirty="0" err="1"/>
              <a:t>edu</a:t>
            </a:r>
            <a:r>
              <a:rPr lang="en-US" dirty="0"/>
              <a:t>(led by Horace Mann, wanted free public education for all kids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prison reform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Philosophers of Industrialization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response to the Industrial Revolution, philosophers came up with a few different economic systems</a:t>
            </a:r>
          </a:p>
          <a:p>
            <a:pPr lvl="0"/>
            <a:r>
              <a:rPr lang="en-US" dirty="0" smtClean="0"/>
              <a:t>One new concept was </a:t>
            </a:r>
            <a:r>
              <a:rPr lang="en-US" u="sng" dirty="0" smtClean="0"/>
              <a:t>Laissez-faire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economic </a:t>
            </a:r>
            <a:r>
              <a:rPr lang="en-US" dirty="0"/>
              <a:t>policy of letting owners of industry and business set </a:t>
            </a:r>
            <a:r>
              <a:rPr lang="en-US" dirty="0" smtClean="0"/>
              <a:t>working </a:t>
            </a:r>
            <a:r>
              <a:rPr lang="en-US" dirty="0"/>
              <a:t>conditions without </a:t>
            </a:r>
            <a:r>
              <a:rPr lang="en-US" dirty="0" smtClean="0"/>
              <a:t>interference </a:t>
            </a:r>
          </a:p>
          <a:p>
            <a:pPr lvl="1"/>
            <a:r>
              <a:rPr lang="en-US" dirty="0" smtClean="0"/>
              <a:t>free </a:t>
            </a:r>
            <a:r>
              <a:rPr lang="en-US" dirty="0"/>
              <a:t>market unregulated by the </a:t>
            </a:r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means </a:t>
            </a:r>
            <a:r>
              <a:rPr lang="en-US" dirty="0"/>
              <a:t>“let do” in French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6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Wrote </a:t>
            </a:r>
            <a:r>
              <a:rPr lang="en-US" i="1" dirty="0"/>
              <a:t>The Wealth of Nations (1776)</a:t>
            </a:r>
            <a:r>
              <a:rPr lang="en-US" dirty="0"/>
              <a:t>: economic liberty=economic progress</a:t>
            </a:r>
          </a:p>
          <a:p>
            <a:pPr lvl="0"/>
            <a:r>
              <a:rPr lang="en-US" dirty="0" smtClean="0"/>
              <a:t>He is credited with the idea </a:t>
            </a:r>
            <a:r>
              <a:rPr lang="en-US" dirty="0"/>
              <a:t>of free markets/free economy </a:t>
            </a:r>
          </a:p>
          <a:p>
            <a:pPr lvl="0"/>
            <a:r>
              <a:rPr lang="en-US" dirty="0"/>
              <a:t>“Invisible hand” will guide the economy if left </a:t>
            </a:r>
            <a:r>
              <a:rPr lang="en-US" dirty="0" smtClean="0"/>
              <a:t>alone because people </a:t>
            </a:r>
            <a:r>
              <a:rPr lang="en-US" dirty="0"/>
              <a:t>follow their self-interest</a:t>
            </a:r>
          </a:p>
          <a:p>
            <a:pPr lvl="0"/>
            <a:r>
              <a:rPr lang="en-US" dirty="0"/>
              <a:t>3 natural laws of economics: </a:t>
            </a:r>
          </a:p>
          <a:p>
            <a:pPr lvl="1"/>
            <a:r>
              <a:rPr lang="en-US" dirty="0"/>
              <a:t>the law of </a:t>
            </a:r>
            <a:r>
              <a:rPr lang="en-US" dirty="0" smtClean="0"/>
              <a:t>self-interest: </a:t>
            </a:r>
            <a:r>
              <a:rPr lang="en-US" dirty="0" err="1" smtClean="0"/>
              <a:t>ppl</a:t>
            </a:r>
            <a:r>
              <a:rPr lang="en-US" dirty="0" smtClean="0"/>
              <a:t> </a:t>
            </a:r>
            <a:r>
              <a:rPr lang="en-US" dirty="0"/>
              <a:t>will work for own </a:t>
            </a:r>
            <a:r>
              <a:rPr lang="en-US" dirty="0" smtClean="0"/>
              <a:t>good </a:t>
            </a:r>
            <a:endParaRPr lang="en-US" dirty="0"/>
          </a:p>
          <a:p>
            <a:pPr lvl="1"/>
            <a:r>
              <a:rPr lang="en-US" dirty="0"/>
              <a:t>the law of </a:t>
            </a:r>
            <a:r>
              <a:rPr lang="en-US" dirty="0" smtClean="0"/>
              <a:t>competition: it </a:t>
            </a:r>
            <a:r>
              <a:rPr lang="en-US" dirty="0"/>
              <a:t>helps create better </a:t>
            </a:r>
            <a:r>
              <a:rPr lang="en-US" dirty="0" smtClean="0"/>
              <a:t>products </a:t>
            </a:r>
            <a:endParaRPr lang="en-US" dirty="0"/>
          </a:p>
          <a:p>
            <a:pPr lvl="1"/>
            <a:r>
              <a:rPr lang="en-US" dirty="0"/>
              <a:t>the law of supply and </a:t>
            </a:r>
            <a:r>
              <a:rPr lang="en-US" dirty="0" smtClean="0"/>
              <a:t>demand: goods </a:t>
            </a:r>
            <a:r>
              <a:rPr lang="en-US" dirty="0"/>
              <a:t>will be produced at the lowest possible price to meet </a:t>
            </a:r>
            <a:r>
              <a:rPr lang="en-US" dirty="0" smtClean="0"/>
              <a:t>demand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economics of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 smtClean="0"/>
              <a:t>Capitalism</a:t>
            </a:r>
            <a:r>
              <a:rPr lang="en-US" dirty="0"/>
              <a:t>: economic system where factors of production are privately owned and money is invested to make a profit; helped bring about </a:t>
            </a:r>
            <a:r>
              <a:rPr lang="en-US" dirty="0" smtClean="0"/>
              <a:t>Industrial Revolution</a:t>
            </a:r>
            <a:endParaRPr lang="en-US" dirty="0"/>
          </a:p>
          <a:p>
            <a:pPr lvl="0"/>
            <a:r>
              <a:rPr lang="en-US" dirty="0"/>
              <a:t>Thomas Malthus wrote </a:t>
            </a:r>
            <a:r>
              <a:rPr lang="en-US" i="1" dirty="0"/>
              <a:t>An Essay on the Principle of Population(1798)</a:t>
            </a:r>
            <a:r>
              <a:rPr lang="en-US" dirty="0"/>
              <a:t>: population increasing faster than food </a:t>
            </a:r>
            <a:r>
              <a:rPr lang="en-US" dirty="0" smtClean="0"/>
              <a:t>supply=more </a:t>
            </a:r>
            <a:r>
              <a:rPr lang="en-US" dirty="0" err="1"/>
              <a:t>ppl</a:t>
            </a:r>
            <a:r>
              <a:rPr lang="en-US" dirty="0"/>
              <a:t> are destined to be poor and </a:t>
            </a:r>
            <a:r>
              <a:rPr lang="en-US" dirty="0" smtClean="0"/>
              <a:t>miserable</a:t>
            </a:r>
            <a:endParaRPr lang="en-US" dirty="0"/>
          </a:p>
          <a:p>
            <a:pPr lvl="0"/>
            <a:r>
              <a:rPr lang="en-US" dirty="0"/>
              <a:t>David Ricardo: </a:t>
            </a:r>
            <a:r>
              <a:rPr lang="en-US" i="1" dirty="0"/>
              <a:t>Principles of Political economy and Taxation(1817)</a:t>
            </a:r>
            <a:r>
              <a:rPr lang="en-US" dirty="0"/>
              <a:t> in market system there will always be a poor class </a:t>
            </a:r>
            <a:r>
              <a:rPr lang="en-US" dirty="0" err="1"/>
              <a:t>bc</a:t>
            </a:r>
            <a:r>
              <a:rPr lang="en-US" dirty="0"/>
              <a:t> too many workers=workers paid cheap </a:t>
            </a:r>
            <a:r>
              <a:rPr lang="en-US" dirty="0" err="1"/>
              <a:t>bc</a:t>
            </a:r>
            <a:r>
              <a:rPr lang="en-US" dirty="0"/>
              <a:t> excess </a:t>
            </a:r>
            <a:r>
              <a:rPr lang="en-US" dirty="0" smtClean="0"/>
              <a:t>supply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utilitarianism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Jeremy Bentham’s idea: </a:t>
            </a:r>
            <a:r>
              <a:rPr lang="en-US" u="sng" dirty="0"/>
              <a:t>utilitarianism</a:t>
            </a:r>
            <a:r>
              <a:rPr lang="en-US" dirty="0"/>
              <a:t>: </a:t>
            </a:r>
            <a:r>
              <a:rPr lang="en-US" dirty="0" err="1"/>
              <a:t>ppl</a:t>
            </a:r>
            <a:r>
              <a:rPr lang="en-US" dirty="0"/>
              <a:t> should judge ideas, institutions, and actions based on their usefulness; gov’t should promote greatest good for greatest number of </a:t>
            </a:r>
            <a:r>
              <a:rPr lang="en-US" dirty="0" err="1"/>
              <a:t>ppl</a:t>
            </a:r>
            <a:endParaRPr lang="en-US" dirty="0"/>
          </a:p>
          <a:p>
            <a:pPr lvl="0"/>
            <a:r>
              <a:rPr lang="en-US" dirty="0"/>
              <a:t>John Stuart Mill led the utilitarian </a:t>
            </a:r>
            <a:r>
              <a:rPr lang="en-US" dirty="0" smtClean="0"/>
              <a:t>movement </a:t>
            </a:r>
            <a:r>
              <a:rPr lang="en-US" dirty="0"/>
              <a:t>in 1800s; wanted to equalize </a:t>
            </a:r>
            <a:r>
              <a:rPr lang="en-US" dirty="0" err="1"/>
              <a:t>ppl</a:t>
            </a:r>
            <a:r>
              <a:rPr lang="en-US" dirty="0"/>
              <a:t>, reforms in legal and prison systems and in education; women’s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Robert </a:t>
            </a:r>
            <a:r>
              <a:rPr lang="en-US" dirty="0"/>
              <a:t>Owen was factory owner, shocked at conditions and improved them for his employees by building low rent housing, prohibiting children under 10 from working</a:t>
            </a:r>
          </a:p>
          <a:p>
            <a:pPr lvl="0"/>
            <a:r>
              <a:rPr lang="en-US" dirty="0"/>
              <a:t>Founded New Harmony in US, cooperative community, supposed to be </a:t>
            </a:r>
            <a:r>
              <a:rPr lang="en-US" u="sng" dirty="0"/>
              <a:t>utopia</a:t>
            </a:r>
            <a:r>
              <a:rPr lang="en-US" dirty="0"/>
              <a:t>: perfect place; only lasted 3 </a:t>
            </a:r>
            <a:r>
              <a:rPr lang="en-US" dirty="0" err="1"/>
              <a:t>yrs</a:t>
            </a:r>
            <a:r>
              <a:rPr lang="en-US" dirty="0"/>
              <a:t> but inspired other cooperative communities to start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Opposite to </a:t>
            </a:r>
            <a:r>
              <a:rPr lang="en-US" dirty="0" smtClean="0"/>
              <a:t>laissez-faire, </a:t>
            </a:r>
            <a:r>
              <a:rPr lang="en-US" dirty="0"/>
              <a:t>some believed gov’t should intervene to help poor</a:t>
            </a:r>
          </a:p>
          <a:p>
            <a:pPr lvl="0"/>
            <a:r>
              <a:rPr lang="en-US" u="sng" dirty="0" err="1"/>
              <a:t>Def</a:t>
            </a:r>
            <a:r>
              <a:rPr lang="en-US" dirty="0"/>
              <a:t>: Economic system where The factors of </a:t>
            </a:r>
            <a:r>
              <a:rPr lang="en-US" dirty="0" smtClean="0"/>
              <a:t>production(land, labor, capital) </a:t>
            </a:r>
            <a:r>
              <a:rPr lang="en-US" dirty="0"/>
              <a:t>are owned by the public and operate for the welfare of all</a:t>
            </a:r>
          </a:p>
          <a:p>
            <a:pPr lvl="0"/>
            <a:r>
              <a:rPr lang="en-US" dirty="0"/>
              <a:t>Grew out of belief in progress, concern for social justice; gov’t should control economy, help end poverty and promote equality; sought to offset ills of industrialization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Marxism: radical socialism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German journalist </a:t>
            </a:r>
            <a:r>
              <a:rPr lang="en-US" u="sng" dirty="0" smtClean="0"/>
              <a:t>Karl Marx</a:t>
            </a:r>
            <a:r>
              <a:rPr lang="en-US" dirty="0" smtClean="0"/>
              <a:t> created radical type of socialism: Marxism</a:t>
            </a:r>
          </a:p>
          <a:p>
            <a:r>
              <a:rPr lang="en-US" dirty="0" smtClean="0"/>
              <a:t>Marx along with Engels wrote </a:t>
            </a:r>
            <a:r>
              <a:rPr lang="en-US" i="1" dirty="0" smtClean="0"/>
              <a:t>The </a:t>
            </a:r>
            <a:r>
              <a:rPr lang="en-US" i="1" dirty="0"/>
              <a:t>Communist Manifesto</a:t>
            </a:r>
          </a:p>
          <a:p>
            <a:pPr lvl="1"/>
            <a:r>
              <a:rPr lang="en-US" dirty="0"/>
              <a:t>Human societies have always been divided into warring classes, </a:t>
            </a:r>
            <a:r>
              <a:rPr lang="en-US" u="sng" dirty="0"/>
              <a:t>bourgeoisie</a:t>
            </a:r>
            <a:r>
              <a:rPr lang="en-US" dirty="0"/>
              <a:t> (employers, </a:t>
            </a:r>
            <a:r>
              <a:rPr lang="en-US" dirty="0" smtClean="0"/>
              <a:t>“haves”) </a:t>
            </a:r>
            <a:r>
              <a:rPr lang="en-US" dirty="0"/>
              <a:t>and the </a:t>
            </a:r>
            <a:r>
              <a:rPr lang="en-US" u="sng" dirty="0"/>
              <a:t>proletariat</a:t>
            </a:r>
            <a:r>
              <a:rPr lang="en-US" dirty="0"/>
              <a:t> (workers, </a:t>
            </a:r>
            <a:r>
              <a:rPr lang="en-US" dirty="0" smtClean="0"/>
              <a:t>“have </a:t>
            </a:r>
            <a:r>
              <a:rPr lang="en-US" dirty="0" err="1" smtClean="0"/>
              <a:t>nots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predicted </a:t>
            </a:r>
            <a:r>
              <a:rPr lang="en-US" dirty="0"/>
              <a:t>overthrow of society by proletariat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according to </a:t>
            </a:r>
            <a:r>
              <a:rPr lang="en-US" dirty="0" err="1" smtClean="0"/>
              <a:t>marx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 smtClean="0"/>
              <a:t>Communism</a:t>
            </a:r>
            <a:r>
              <a:rPr lang="en-US" dirty="0"/>
              <a:t>: final phase, complete socialism in which means of production would be owned by </a:t>
            </a:r>
            <a:r>
              <a:rPr lang="en-US" dirty="0" err="1" smtClean="0"/>
              <a:t>ppl</a:t>
            </a:r>
            <a:endParaRPr lang="en-US" dirty="0"/>
          </a:p>
          <a:p>
            <a:pPr lvl="0"/>
            <a:r>
              <a:rPr lang="en-US" dirty="0" smtClean="0"/>
              <a:t>no </a:t>
            </a:r>
            <a:r>
              <a:rPr lang="en-US" dirty="0"/>
              <a:t>private </a:t>
            </a:r>
            <a:r>
              <a:rPr lang="en-US" dirty="0" smtClean="0"/>
              <a:t>property</a:t>
            </a:r>
          </a:p>
          <a:p>
            <a:pPr lvl="0"/>
            <a:r>
              <a:rPr lang="en-US" dirty="0" smtClean="0"/>
              <a:t>Capitalism</a:t>
            </a:r>
            <a:r>
              <a:rPr lang="en-US" dirty="0"/>
              <a:t>, which caused the IR, would destroy itself </a:t>
            </a:r>
            <a:r>
              <a:rPr lang="en-US" dirty="0" err="1"/>
              <a:t>bc</a:t>
            </a:r>
            <a:r>
              <a:rPr lang="en-US" dirty="0"/>
              <a:t> causes small grp to own all wealth; proletariat would revolt, </a:t>
            </a:r>
            <a:r>
              <a:rPr lang="en-US" dirty="0" err="1"/>
              <a:t>wrkers</a:t>
            </a:r>
            <a:r>
              <a:rPr lang="en-US" dirty="0"/>
              <a:t> share in profits, bring about economic equality, no gov’t=classless society</a:t>
            </a:r>
          </a:p>
          <a:p>
            <a:pPr lvl="0"/>
            <a:r>
              <a:rPr lang="en-US" dirty="0"/>
              <a:t>Marxism inspired revolutions in Russia </a:t>
            </a:r>
            <a:r>
              <a:rPr lang="en-US" dirty="0" smtClean="0"/>
              <a:t>(Lenin</a:t>
            </a:r>
            <a:r>
              <a:rPr lang="en-US" dirty="0"/>
              <a:t>), China </a:t>
            </a:r>
            <a:r>
              <a:rPr lang="en-US" dirty="0" smtClean="0"/>
              <a:t>(</a:t>
            </a:r>
            <a:r>
              <a:rPr lang="en-US" dirty="0"/>
              <a:t>M</a:t>
            </a:r>
            <a:r>
              <a:rPr lang="en-US" dirty="0" smtClean="0"/>
              <a:t>ao</a:t>
            </a:r>
            <a:r>
              <a:rPr lang="en-US" dirty="0"/>
              <a:t>), and Cuba </a:t>
            </a:r>
            <a:r>
              <a:rPr lang="en-US" dirty="0" smtClean="0"/>
              <a:t>(Castro)</a:t>
            </a:r>
            <a:endParaRPr lang="en-US" dirty="0"/>
          </a:p>
          <a:p>
            <a:pPr lvl="0"/>
            <a:r>
              <a:rPr lang="en-US" dirty="0"/>
              <a:t>Marx and Engels believed economic forces alone dominated society-time has shown not true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6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67</TotalTime>
  <Words>728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Reforming the Industrial World</vt:lpstr>
      <vt:lpstr>The Philosophers of Industrialization </vt:lpstr>
      <vt:lpstr>Adam smith</vt:lpstr>
      <vt:lpstr>The economics of capitalism</vt:lpstr>
      <vt:lpstr>utilitarianism</vt:lpstr>
      <vt:lpstr>Utopian ideas</vt:lpstr>
      <vt:lpstr>The rise of socialism</vt:lpstr>
      <vt:lpstr>Marxism: radical socialism</vt:lpstr>
      <vt:lpstr>The future according to marx</vt:lpstr>
      <vt:lpstr>Labor unions and reform laws</vt:lpstr>
      <vt:lpstr>The reform movement spread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Reforming the Industrial World</dc:title>
  <dc:creator>eparas</dc:creator>
  <cp:lastModifiedBy>eparas</cp:lastModifiedBy>
  <cp:revision>13</cp:revision>
  <dcterms:created xsi:type="dcterms:W3CDTF">2014-11-14T19:08:37Z</dcterms:created>
  <dcterms:modified xsi:type="dcterms:W3CDTF">2014-11-14T20:15:53Z</dcterms:modified>
</cp:coreProperties>
</file>