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1F8E2D-BDEB-4D55-9DD0-0BABE53600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5ADDE8-D350-4232-8604-C313A5BA7BBF}" type="datetimeFigureOut">
              <a:rPr lang="en-US" smtClean="0"/>
              <a:t>12/6/2015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Balkan Peninsula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3429000" cy="52508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Powder Keg of Europe” </a:t>
            </a:r>
            <a:r>
              <a:rPr lang="en-US" dirty="0" smtClean="0"/>
              <a:t>bc </a:t>
            </a:r>
            <a:r>
              <a:rPr lang="en-US" dirty="0" smtClean="0"/>
              <a:t>long history of nationalist uprisings, ethnic clashes</a:t>
            </a:r>
          </a:p>
          <a:p>
            <a:r>
              <a:rPr lang="en-US" dirty="0" smtClean="0"/>
              <a:t>Nationalism </a:t>
            </a:r>
            <a:r>
              <a:rPr lang="en-US" dirty="0" smtClean="0"/>
              <a:t>strong-each </a:t>
            </a:r>
            <a:r>
              <a:rPr lang="en-US" dirty="0" smtClean="0"/>
              <a:t>nation wanted to expand its border, especially Serbia</a:t>
            </a:r>
          </a:p>
          <a:p>
            <a:r>
              <a:rPr lang="en-US" dirty="0" smtClean="0"/>
              <a:t>Serbia had large </a:t>
            </a:r>
            <a:r>
              <a:rPr lang="en-US" u="sng" dirty="0" smtClean="0"/>
              <a:t>Slavic</a:t>
            </a:r>
            <a:r>
              <a:rPr lang="en-US" dirty="0" smtClean="0"/>
              <a:t> population: Indo-European ethno-linguistic group</a:t>
            </a:r>
          </a:p>
          <a:p>
            <a:r>
              <a:rPr lang="en-US" dirty="0" smtClean="0"/>
              <a:t>Serbia wanted to absorb all Slavs in Balkan Peninsula, and Russia supported  this.</a:t>
            </a:r>
            <a:endParaRPr lang="en-US" dirty="0"/>
          </a:p>
        </p:txBody>
      </p:sp>
      <p:pic>
        <p:nvPicPr>
          <p:cNvPr id="1026" name="Picture 2" descr="http://images.classwell.com/mcd_xhtml_ebooks/2005_world_history/images/mcd_mwh2005_0618377115_p409_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2798"/>
            <a:ext cx="45720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22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620000" cy="2667000"/>
          </a:xfrm>
        </p:spPr>
        <p:txBody>
          <a:bodyPr/>
          <a:lstStyle/>
          <a:p>
            <a:r>
              <a:rPr lang="en-US" dirty="0" smtClean="0"/>
              <a:t>Austria-Hungary(AH) was against this, worried about rebellions</a:t>
            </a:r>
          </a:p>
          <a:p>
            <a:r>
              <a:rPr lang="en-US" dirty="0" smtClean="0"/>
              <a:t>1908 AH annexed Bosnia and Herzegovina, two Balkan areas with large Slavic populations</a:t>
            </a:r>
          </a:p>
          <a:p>
            <a:r>
              <a:rPr lang="en-US" dirty="0" smtClean="0"/>
              <a:t>Serbia outraged! It wanted to control those areas</a:t>
            </a:r>
          </a:p>
          <a:p>
            <a:r>
              <a:rPr lang="en-US" dirty="0" smtClean="0"/>
              <a:t>Which led to….</a:t>
            </a:r>
            <a:endParaRPr lang="en-US" dirty="0"/>
          </a:p>
        </p:txBody>
      </p:sp>
      <p:pic>
        <p:nvPicPr>
          <p:cNvPr id="1026" name="Picture 2" descr="http://www.history.com/news/wp-content/uploads/2014/06/assassination-of-franz-ferdin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73036"/>
            <a:ext cx="59055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9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</TotalTime>
  <Words>89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The Balkan Peninsula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Balkan Peninsula</dc:title>
  <dc:creator>eparas</dc:creator>
  <cp:lastModifiedBy>eparas</cp:lastModifiedBy>
  <cp:revision>4</cp:revision>
  <dcterms:created xsi:type="dcterms:W3CDTF">2014-12-01T14:34:42Z</dcterms:created>
  <dcterms:modified xsi:type="dcterms:W3CDTF">2015-12-07T05:02:51Z</dcterms:modified>
</cp:coreProperties>
</file>