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D3B-A4D6-4B36-8504-C66635294B52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12E7-A766-4D42-A8B8-B89A2007D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0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D3B-A4D6-4B36-8504-C66635294B52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12E7-A766-4D42-A8B8-B89A2007D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6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D3B-A4D6-4B36-8504-C66635294B52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12E7-A766-4D42-A8B8-B89A2007D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7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D3B-A4D6-4B36-8504-C66635294B52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12E7-A766-4D42-A8B8-B89A2007D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D3B-A4D6-4B36-8504-C66635294B52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12E7-A766-4D42-A8B8-B89A2007D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4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D3B-A4D6-4B36-8504-C66635294B52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12E7-A766-4D42-A8B8-B89A2007D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0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D3B-A4D6-4B36-8504-C66635294B52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12E7-A766-4D42-A8B8-B89A2007D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6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D3B-A4D6-4B36-8504-C66635294B52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12E7-A766-4D42-A8B8-B89A2007D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9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D3B-A4D6-4B36-8504-C66635294B52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12E7-A766-4D42-A8B8-B89A2007D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5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D3B-A4D6-4B36-8504-C66635294B52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12E7-A766-4D42-A8B8-B89A2007D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D3B-A4D6-4B36-8504-C66635294B52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12E7-A766-4D42-A8B8-B89A2007D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8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0FD3B-A4D6-4B36-8504-C66635294B52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212E7-A766-4D42-A8B8-B89A2007D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 20 Psychologists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Stanley Milgram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Obedience Study</a:t>
            </a:r>
          </a:p>
          <a:p>
            <a:r>
              <a:rPr lang="en-US" dirty="0" smtClean="0"/>
              <a:t>Shocks</a:t>
            </a:r>
          </a:p>
          <a:p>
            <a:r>
              <a:rPr lang="en-US" dirty="0" smtClean="0"/>
              <a:t>Unethical</a:t>
            </a:r>
            <a:endParaRPr lang="en-US" dirty="0"/>
          </a:p>
        </p:txBody>
      </p:sp>
      <p:pic>
        <p:nvPicPr>
          <p:cNvPr id="9218" name="Picture 2" descr="Image result for stanley mil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64" y="2286000"/>
            <a:ext cx="533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41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Ivan Pavlov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Classical Conditioning</a:t>
            </a:r>
          </a:p>
          <a:p>
            <a:r>
              <a:rPr lang="en-US" dirty="0" smtClean="0"/>
              <a:t>Dogs</a:t>
            </a:r>
            <a:endParaRPr lang="en-US" dirty="0"/>
          </a:p>
        </p:txBody>
      </p:sp>
      <p:pic>
        <p:nvPicPr>
          <p:cNvPr id="10242" name="Picture 2" descr="Image result for ivan pavlov 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2100349"/>
            <a:ext cx="7536873" cy="47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50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 Piaget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Theory of Cognitive Development (Silly Pigs Can Fly)</a:t>
            </a:r>
          </a:p>
          <a:p>
            <a:r>
              <a:rPr lang="en-US" dirty="0" smtClean="0"/>
              <a:t>Schema, Assimilation, Accommodation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268" name="Picture 4" descr="Image result for jean piaget cognitive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11927"/>
            <a:ext cx="595312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15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Carl Rogers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r>
              <a:rPr lang="en-US" dirty="0" smtClean="0"/>
              <a:t>Humanist</a:t>
            </a:r>
          </a:p>
          <a:p>
            <a:r>
              <a:rPr lang="en-US" dirty="0" smtClean="0"/>
              <a:t>Client-Centered Therapy</a:t>
            </a:r>
          </a:p>
          <a:p>
            <a:r>
              <a:rPr lang="en-US" dirty="0" smtClean="0"/>
              <a:t>Active listening</a:t>
            </a:r>
          </a:p>
          <a:p>
            <a:r>
              <a:rPr lang="en-US" dirty="0" smtClean="0"/>
              <a:t>Self-actualize</a:t>
            </a:r>
            <a:endParaRPr lang="en-US" dirty="0"/>
          </a:p>
        </p:txBody>
      </p:sp>
      <p:pic>
        <p:nvPicPr>
          <p:cNvPr id="12290" name="Picture 2" descr="Image result for carl rogers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524000"/>
            <a:ext cx="54959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5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B.F. Skinner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Operant Conditioning</a:t>
            </a:r>
          </a:p>
          <a:p>
            <a:r>
              <a:rPr lang="en-US" dirty="0" smtClean="0"/>
              <a:t>Rewards</a:t>
            </a:r>
          </a:p>
          <a:p>
            <a:r>
              <a:rPr lang="en-US" dirty="0" smtClean="0"/>
              <a:t>Punishments</a:t>
            </a:r>
            <a:endParaRPr lang="en-US" dirty="0"/>
          </a:p>
        </p:txBody>
      </p:sp>
      <p:pic>
        <p:nvPicPr>
          <p:cNvPr id="13314" name="Picture 2" descr="Image result for b.f. skinner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571875" cy="421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b.f. skinn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2767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65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Watson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Father of Behaviorism</a:t>
            </a:r>
          </a:p>
          <a:p>
            <a:r>
              <a:rPr lang="en-US" dirty="0" smtClean="0"/>
              <a:t>Little Albert</a:t>
            </a:r>
            <a:endParaRPr lang="en-US" dirty="0"/>
          </a:p>
        </p:txBody>
      </p:sp>
      <p:pic>
        <p:nvPicPr>
          <p:cNvPr id="14338" name="Picture 2" descr="Image result for john watson psychologist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27" y="1066800"/>
            <a:ext cx="3499675" cy="26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john watson psychologist quote give 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659230"/>
            <a:ext cx="6767945" cy="318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7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Wilhelm Wundt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Father of Modern Psychology</a:t>
            </a:r>
          </a:p>
          <a:p>
            <a:r>
              <a:rPr lang="en-US" dirty="0" smtClean="0"/>
              <a:t>Structuralism</a:t>
            </a:r>
            <a:endParaRPr lang="en-US" dirty="0"/>
          </a:p>
        </p:txBody>
      </p:sp>
      <p:pic>
        <p:nvPicPr>
          <p:cNvPr id="15362" name="Picture 2" descr="Image result for wilhelm wundt structur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79426"/>
            <a:ext cx="4003964" cy="461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2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Elizabeth Loftus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Misinformation Effect</a:t>
            </a:r>
            <a:endParaRPr lang="en-US" dirty="0"/>
          </a:p>
        </p:txBody>
      </p:sp>
      <p:pic>
        <p:nvPicPr>
          <p:cNvPr id="16386" name="Picture 2" descr="Image result for elizabeth loftus exper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447744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7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Diana </a:t>
            </a:r>
            <a:r>
              <a:rPr lang="en-US" dirty="0" err="1" smtClean="0"/>
              <a:t>Baumrind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Parenting Styles</a:t>
            </a:r>
          </a:p>
          <a:p>
            <a:r>
              <a:rPr lang="en-US" dirty="0" smtClean="0"/>
              <a:t>Authoritarian, Authoritative, Permissive, Dismissive</a:t>
            </a:r>
            <a:endParaRPr lang="en-US" dirty="0"/>
          </a:p>
        </p:txBody>
      </p:sp>
      <p:pic>
        <p:nvPicPr>
          <p:cNvPr id="17410" name="Picture 2" descr="Image result for diana baumrind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63042"/>
            <a:ext cx="5486399" cy="429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6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Phillip Zimbardo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Stanford Prison Experiment</a:t>
            </a:r>
          </a:p>
          <a:p>
            <a:r>
              <a:rPr lang="en-US" dirty="0" smtClean="0"/>
              <a:t>Unethical</a:t>
            </a:r>
          </a:p>
          <a:p>
            <a:r>
              <a:rPr lang="en-US" dirty="0" smtClean="0"/>
              <a:t>Power of Roles</a:t>
            </a:r>
            <a:endParaRPr lang="en-US" dirty="0"/>
          </a:p>
        </p:txBody>
      </p:sp>
      <p:pic>
        <p:nvPicPr>
          <p:cNvPr id="18434" name="Picture 2" descr="Image result for philip zimbardo exper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64" y="3053195"/>
            <a:ext cx="50546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Solomon Asch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Conformity</a:t>
            </a:r>
          </a:p>
          <a:p>
            <a:r>
              <a:rPr lang="en-US" dirty="0" smtClean="0"/>
              <a:t>Line experiment</a:t>
            </a:r>
          </a:p>
          <a:p>
            <a:r>
              <a:rPr lang="en-US" dirty="0" smtClean="0"/>
              <a:t>Group size and unanimity</a:t>
            </a:r>
            <a:endParaRPr lang="en-US" dirty="0"/>
          </a:p>
        </p:txBody>
      </p:sp>
      <p:sp>
        <p:nvSpPr>
          <p:cNvPr id="4" name="AutoShape 2" descr="Image result for solomon as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799"/>
            <a:ext cx="3343275" cy="502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7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Ainsworth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529605" cy="4525963"/>
          </a:xfrm>
        </p:spPr>
        <p:txBody>
          <a:bodyPr/>
          <a:lstStyle/>
          <a:p>
            <a:r>
              <a:rPr lang="en-US" dirty="0" smtClean="0"/>
              <a:t>“Strange Situation”</a:t>
            </a:r>
          </a:p>
          <a:p>
            <a:r>
              <a:rPr lang="en-US" dirty="0" smtClean="0"/>
              <a:t>Attachment Styles</a:t>
            </a:r>
          </a:p>
          <a:p>
            <a:r>
              <a:rPr lang="en-US" dirty="0" smtClean="0"/>
              <a:t>Secure, Avoidant, Anxious/Ambivalent</a:t>
            </a:r>
            <a:endParaRPr lang="en-US" dirty="0"/>
          </a:p>
        </p:txBody>
      </p:sp>
      <p:pic>
        <p:nvPicPr>
          <p:cNvPr id="19458" name="Picture 2" descr="Image result for mary ainsworth attachment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05" y="2666999"/>
            <a:ext cx="5614395" cy="41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53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James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Father of American Psychology</a:t>
            </a:r>
          </a:p>
          <a:p>
            <a:r>
              <a:rPr lang="en-US" dirty="0" smtClean="0"/>
              <a:t>Functionalism</a:t>
            </a:r>
            <a:endParaRPr lang="en-US" dirty="0"/>
          </a:p>
        </p:txBody>
      </p:sp>
      <p:pic>
        <p:nvPicPr>
          <p:cNvPr id="20482" name="Picture 2" descr="Image result for william j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295400"/>
            <a:ext cx="410661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3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Bandura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Social (Observational) Learning</a:t>
            </a:r>
          </a:p>
          <a:p>
            <a:r>
              <a:rPr lang="en-US" dirty="0" smtClean="0"/>
              <a:t>Bobo Doll</a:t>
            </a:r>
          </a:p>
          <a:p>
            <a:r>
              <a:rPr lang="en-US" dirty="0" smtClean="0"/>
              <a:t>Aggression</a:t>
            </a:r>
          </a:p>
          <a:p>
            <a:r>
              <a:rPr lang="en-US" dirty="0" smtClean="0"/>
              <a:t>Reciprocal Determinism</a:t>
            </a:r>
            <a:endParaRPr lang="en-US" dirty="0"/>
          </a:p>
        </p:txBody>
      </p:sp>
      <p:pic>
        <p:nvPicPr>
          <p:cNvPr id="2052" name="Picture 4" descr="Image result for albert bandura bobo d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4648200" cy="391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0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Ellis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Rational-Emotive Therapy</a:t>
            </a:r>
          </a:p>
          <a:p>
            <a:r>
              <a:rPr lang="en-US" dirty="0" smtClean="0"/>
              <a:t>Homework</a:t>
            </a:r>
          </a:p>
          <a:p>
            <a:r>
              <a:rPr lang="en-US" dirty="0" smtClean="0"/>
              <a:t>Cognitive-Behavioral</a:t>
            </a:r>
            <a:endParaRPr lang="en-US" dirty="0"/>
          </a:p>
        </p:txBody>
      </p:sp>
      <p:pic>
        <p:nvPicPr>
          <p:cNvPr id="3074" name="Picture 2" descr="Image result for albert el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581400" cy="512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33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Erik Erikson</a:t>
            </a:r>
            <a:endParaRPr lang="en-US" dirty="0"/>
          </a:p>
        </p:txBody>
      </p:sp>
      <p:pic>
        <p:nvPicPr>
          <p:cNvPr id="4098" name="Picture 2" descr="Image result for erik erikson st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787986" cy="584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58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Sigmund Freud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Psychoanalysis</a:t>
            </a:r>
          </a:p>
          <a:p>
            <a:r>
              <a:rPr lang="en-US" dirty="0" smtClean="0"/>
              <a:t>Id, Ego, Superego</a:t>
            </a:r>
          </a:p>
          <a:p>
            <a:r>
              <a:rPr lang="en-US" dirty="0" smtClean="0"/>
              <a:t>Defense Mechanisms</a:t>
            </a:r>
          </a:p>
          <a:p>
            <a:r>
              <a:rPr lang="en-US" dirty="0" smtClean="0"/>
              <a:t>Conscious, Preconscious, Unconscious</a:t>
            </a:r>
          </a:p>
          <a:p>
            <a:r>
              <a:rPr lang="en-US" dirty="0" smtClean="0"/>
              <a:t>Fixation. Oedipus and Electra Complex</a:t>
            </a:r>
          </a:p>
          <a:p>
            <a:r>
              <a:rPr lang="en-US" dirty="0" smtClean="0"/>
              <a:t>Psychosexual Stages</a:t>
            </a:r>
          </a:p>
          <a:p>
            <a:pPr lvl="1"/>
            <a:r>
              <a:rPr lang="en-US" dirty="0" smtClean="0"/>
              <a:t>Oral, Anal, Phallic, Latency, Genital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122" name="Picture 2" descr="Image result for sigmund freud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688" y="914400"/>
            <a:ext cx="2957603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igmund freud the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282" y="3595688"/>
            <a:ext cx="3474009" cy="32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61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Harry Harlow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Contact Comfort &gt; Food</a:t>
            </a:r>
          </a:p>
          <a:p>
            <a:r>
              <a:rPr lang="en-US" dirty="0" smtClean="0"/>
              <a:t>Monkeys</a:t>
            </a:r>
            <a:endParaRPr lang="en-US" dirty="0"/>
          </a:p>
        </p:txBody>
      </p:sp>
      <p:pic>
        <p:nvPicPr>
          <p:cNvPr id="6146" name="Picture 2" descr="Image result for harry har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68" y="1620224"/>
            <a:ext cx="4877732" cy="462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2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Lawrence Kohlberg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Theory of Moral Development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Preconventional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Conventional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Postconventional</a:t>
            </a:r>
            <a:endParaRPr lang="en-US" dirty="0" smtClean="0"/>
          </a:p>
          <a:p>
            <a:r>
              <a:rPr lang="en-US" dirty="0" smtClean="0"/>
              <a:t>Gilligan critical</a:t>
            </a:r>
            <a:endParaRPr lang="en-US" dirty="0"/>
          </a:p>
        </p:txBody>
      </p:sp>
      <p:pic>
        <p:nvPicPr>
          <p:cNvPr id="7170" name="Picture 2" descr="Image result for lawrence kohl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7" y="1676400"/>
            <a:ext cx="396910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27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Abraham Maslow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Hierarchy of Needs</a:t>
            </a:r>
          </a:p>
          <a:p>
            <a:r>
              <a:rPr lang="en-US" dirty="0" smtClean="0"/>
              <a:t>Humanist </a:t>
            </a:r>
            <a:endParaRPr lang="en-US" dirty="0"/>
          </a:p>
        </p:txBody>
      </p:sp>
      <p:pic>
        <p:nvPicPr>
          <p:cNvPr id="8194" name="Picture 2" descr="Image result for hierarchy of ne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971" y="1905000"/>
            <a:ext cx="6629400" cy="46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09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189</Words>
  <Application>Microsoft Office PowerPoint</Application>
  <PresentationFormat>On-screen Show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Top 20 Psychologists</vt:lpstr>
      <vt:lpstr>Solomon Asch</vt:lpstr>
      <vt:lpstr>Albert Bandura</vt:lpstr>
      <vt:lpstr>Albert Ellis</vt:lpstr>
      <vt:lpstr>Erik Erikson</vt:lpstr>
      <vt:lpstr>Sigmund Freud</vt:lpstr>
      <vt:lpstr>Harry Harlow</vt:lpstr>
      <vt:lpstr>Lawrence Kohlberg</vt:lpstr>
      <vt:lpstr>Abraham Maslow</vt:lpstr>
      <vt:lpstr>Stanley Milgram</vt:lpstr>
      <vt:lpstr>Ivan Pavlov</vt:lpstr>
      <vt:lpstr>Jean Piaget</vt:lpstr>
      <vt:lpstr>Carl Rogers</vt:lpstr>
      <vt:lpstr>B.F. Skinner</vt:lpstr>
      <vt:lpstr>John Watson</vt:lpstr>
      <vt:lpstr>Wilhelm Wundt</vt:lpstr>
      <vt:lpstr>Elizabeth Loftus</vt:lpstr>
      <vt:lpstr>Diana Baumrind</vt:lpstr>
      <vt:lpstr>Phillip Zimbardo</vt:lpstr>
      <vt:lpstr>Mary Ainsworth</vt:lpstr>
      <vt:lpstr>William James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20 Psychologists</dc:title>
  <dc:creator>eparas</dc:creator>
  <cp:lastModifiedBy>eparas</cp:lastModifiedBy>
  <cp:revision>19</cp:revision>
  <dcterms:created xsi:type="dcterms:W3CDTF">2017-04-14T22:19:35Z</dcterms:created>
  <dcterms:modified xsi:type="dcterms:W3CDTF">2017-04-16T17:48:27Z</dcterms:modified>
</cp:coreProperties>
</file>